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319" r:id="rId3"/>
    <p:sldId id="259" r:id="rId4"/>
    <p:sldId id="257" r:id="rId5"/>
    <p:sldId id="277" r:id="rId6"/>
    <p:sldId id="261" r:id="rId7"/>
    <p:sldId id="300" r:id="rId8"/>
    <p:sldId id="262" r:id="rId9"/>
    <p:sldId id="279" r:id="rId10"/>
    <p:sldId id="263" r:id="rId11"/>
    <p:sldId id="264" r:id="rId12"/>
    <p:sldId id="265" r:id="rId13"/>
    <p:sldId id="311" r:id="rId14"/>
    <p:sldId id="282" r:id="rId15"/>
    <p:sldId id="273" r:id="rId16"/>
    <p:sldId id="284" r:id="rId17"/>
    <p:sldId id="274" r:id="rId18"/>
    <p:sldId id="285" r:id="rId19"/>
    <p:sldId id="275" r:id="rId20"/>
    <p:sldId id="286" r:id="rId21"/>
    <p:sldId id="276" r:id="rId22"/>
    <p:sldId id="310" r:id="rId23"/>
    <p:sldId id="298" r:id="rId24"/>
    <p:sldId id="280" r:id="rId25"/>
    <p:sldId id="293" r:id="rId26"/>
    <p:sldId id="281" r:id="rId27"/>
    <p:sldId id="303" r:id="rId28"/>
    <p:sldId id="266" r:id="rId29"/>
    <p:sldId id="301" r:id="rId30"/>
    <p:sldId id="268" r:id="rId31"/>
    <p:sldId id="304" r:id="rId32"/>
    <p:sldId id="299" r:id="rId33"/>
    <p:sldId id="305" r:id="rId34"/>
    <p:sldId id="294" r:id="rId35"/>
    <p:sldId id="270" r:id="rId36"/>
    <p:sldId id="308" r:id="rId37"/>
    <p:sldId id="306" r:id="rId38"/>
    <p:sldId id="296" r:id="rId39"/>
    <p:sldId id="271" r:id="rId40"/>
    <p:sldId id="302" r:id="rId41"/>
    <p:sldId id="323" r:id="rId42"/>
    <p:sldId id="307" r:id="rId43"/>
    <p:sldId id="297" r:id="rId44"/>
    <p:sldId id="288" r:id="rId45"/>
    <p:sldId id="272" r:id="rId46"/>
    <p:sldId id="309" r:id="rId47"/>
    <p:sldId id="314" r:id="rId48"/>
    <p:sldId id="287" r:id="rId49"/>
    <p:sldId id="318" r:id="rId50"/>
    <p:sldId id="317" r:id="rId51"/>
    <p:sldId id="357" r:id="rId52"/>
    <p:sldId id="362" r:id="rId53"/>
    <p:sldId id="360" r:id="rId54"/>
    <p:sldId id="361" r:id="rId55"/>
    <p:sldId id="355" r:id="rId56"/>
    <p:sldId id="359" r:id="rId57"/>
    <p:sldId id="365" r:id="rId58"/>
    <p:sldId id="356" r:id="rId59"/>
    <p:sldId id="358" r:id="rId60"/>
    <p:sldId id="363" r:id="rId61"/>
    <p:sldId id="364" r:id="rId62"/>
    <p:sldId id="315" r:id="rId63"/>
    <p:sldId id="353" r:id="rId64"/>
    <p:sldId id="354" r:id="rId65"/>
    <p:sldId id="348" r:id="rId66"/>
    <p:sldId id="352" r:id="rId67"/>
    <p:sldId id="321" r:id="rId68"/>
    <p:sldId id="336" r:id="rId69"/>
    <p:sldId id="337" r:id="rId70"/>
    <p:sldId id="350" r:id="rId71"/>
    <p:sldId id="324" r:id="rId72"/>
    <p:sldId id="351" r:id="rId73"/>
    <p:sldId id="338" r:id="rId74"/>
    <p:sldId id="325" r:id="rId75"/>
    <p:sldId id="339" r:id="rId76"/>
    <p:sldId id="326" r:id="rId77"/>
    <p:sldId id="327" r:id="rId78"/>
    <p:sldId id="329" r:id="rId79"/>
    <p:sldId id="330" r:id="rId80"/>
    <p:sldId id="328" r:id="rId81"/>
    <p:sldId id="320" r:id="rId82"/>
    <p:sldId id="333" r:id="rId83"/>
    <p:sldId id="331" r:id="rId84"/>
    <p:sldId id="335" r:id="rId85"/>
    <p:sldId id="334" r:id="rId86"/>
    <p:sldId id="344" r:id="rId87"/>
    <p:sldId id="345" r:id="rId88"/>
    <p:sldId id="346" r:id="rId89"/>
    <p:sldId id="347" r:id="rId90"/>
    <p:sldId id="332" r:id="rId91"/>
    <p:sldId id="260" r:id="rId92"/>
    <p:sldId id="341" r:id="rId93"/>
    <p:sldId id="342" r:id="rId94"/>
    <p:sldId id="343" r:id="rId9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04EE0A-E214-4E4C-8F0B-EA7E9AEA0434}" v="1886" dt="2022-06-09T20:32:33.383"/>
    <p1510:client id="{F6281143-99F1-4624-87FD-3592F1EAB08A}" v="945" dt="2022-06-09T11:42:18.1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Wagner" userId="d570ad69411ac5b3" providerId="LiveId" clId="{5A04EE0A-E214-4E4C-8F0B-EA7E9AEA0434}"/>
    <pc:docChg chg="undo redo custSel addSld delSld modSld sldOrd">
      <pc:chgData name="Daniel Wagner" userId="d570ad69411ac5b3" providerId="LiveId" clId="{5A04EE0A-E214-4E4C-8F0B-EA7E9AEA0434}" dt="2022-06-09T20:35:39.522" v="11931" actId="113"/>
      <pc:docMkLst>
        <pc:docMk/>
      </pc:docMkLst>
      <pc:sldChg chg="addSp delSp modSp mod">
        <pc:chgData name="Daniel Wagner" userId="d570ad69411ac5b3" providerId="LiveId" clId="{5A04EE0A-E214-4E4C-8F0B-EA7E9AEA0434}" dt="2022-05-27T13:58:59.939" v="92" actId="27636"/>
        <pc:sldMkLst>
          <pc:docMk/>
          <pc:sldMk cId="7678644" sldId="256"/>
        </pc:sldMkLst>
        <pc:spChg chg="mod">
          <ac:chgData name="Daniel Wagner" userId="d570ad69411ac5b3" providerId="LiveId" clId="{5A04EE0A-E214-4E4C-8F0B-EA7E9AEA0434}" dt="2022-05-27T13:58:59.939" v="92" actId="27636"/>
          <ac:spMkLst>
            <pc:docMk/>
            <pc:sldMk cId="7678644" sldId="256"/>
            <ac:spMk id="3" creationId="{B3667BAB-A59B-41E9-83FC-48E19EAE0428}"/>
          </ac:spMkLst>
        </pc:spChg>
        <pc:spChg chg="add del mod">
          <ac:chgData name="Daniel Wagner" userId="d570ad69411ac5b3" providerId="LiveId" clId="{5A04EE0A-E214-4E4C-8F0B-EA7E9AEA0434}" dt="2022-05-27T13:58:22.096" v="47" actId="478"/>
          <ac:spMkLst>
            <pc:docMk/>
            <pc:sldMk cId="7678644" sldId="256"/>
            <ac:spMk id="9" creationId="{7FA97F9A-28D1-4B08-A1F0-64546D7B522B}"/>
          </ac:spMkLst>
        </pc:spChg>
      </pc:sldChg>
      <pc:sldChg chg="modSp">
        <pc:chgData name="Daniel Wagner" userId="d570ad69411ac5b3" providerId="LiveId" clId="{5A04EE0A-E214-4E4C-8F0B-EA7E9AEA0434}" dt="2022-06-09T20:22:37.243" v="11847" actId="20577"/>
        <pc:sldMkLst>
          <pc:docMk/>
          <pc:sldMk cId="298936304" sldId="257"/>
        </pc:sldMkLst>
        <pc:graphicFrameChg chg="mod">
          <ac:chgData name="Daniel Wagner" userId="d570ad69411ac5b3" providerId="LiveId" clId="{5A04EE0A-E214-4E4C-8F0B-EA7E9AEA0434}" dt="2022-06-09T20:22:37.243" v="11847" actId="20577"/>
          <ac:graphicFrameMkLst>
            <pc:docMk/>
            <pc:sldMk cId="298936304" sldId="257"/>
            <ac:graphicFrameMk id="4" creationId="{D4C8196A-E0EB-4A05-95F5-562ADF6A0667}"/>
          </ac:graphicFrameMkLst>
        </pc:graphicFrameChg>
      </pc:sldChg>
      <pc:sldChg chg="addSp delSp modSp new del mod modClrScheme chgLayout">
        <pc:chgData name="Daniel Wagner" userId="d570ad69411ac5b3" providerId="LiveId" clId="{5A04EE0A-E214-4E4C-8F0B-EA7E9AEA0434}" dt="2022-06-02T14:11:48.688" v="905" actId="47"/>
        <pc:sldMkLst>
          <pc:docMk/>
          <pc:sldMk cId="4213740044" sldId="258"/>
        </pc:sldMkLst>
        <pc:spChg chg="del mod ord">
          <ac:chgData name="Daniel Wagner" userId="d570ad69411ac5b3" providerId="LiveId" clId="{5A04EE0A-E214-4E4C-8F0B-EA7E9AEA0434}" dt="2022-05-27T13:59:31.588" v="94" actId="700"/>
          <ac:spMkLst>
            <pc:docMk/>
            <pc:sldMk cId="4213740044" sldId="258"/>
            <ac:spMk id="2" creationId="{688F693F-7CE2-4825-AECF-22704356B7F0}"/>
          </ac:spMkLst>
        </pc:spChg>
        <pc:spChg chg="del mod ord">
          <ac:chgData name="Daniel Wagner" userId="d570ad69411ac5b3" providerId="LiveId" clId="{5A04EE0A-E214-4E4C-8F0B-EA7E9AEA0434}" dt="2022-05-27T13:59:31.588" v="94" actId="700"/>
          <ac:spMkLst>
            <pc:docMk/>
            <pc:sldMk cId="4213740044" sldId="258"/>
            <ac:spMk id="3" creationId="{60F484D3-B96F-41D0-B00F-890D8F491AA1}"/>
          </ac:spMkLst>
        </pc:spChg>
        <pc:spChg chg="add mod ord">
          <ac:chgData name="Daniel Wagner" userId="d570ad69411ac5b3" providerId="LiveId" clId="{5A04EE0A-E214-4E4C-8F0B-EA7E9AEA0434}" dt="2022-05-27T13:59:41.185" v="106" actId="20577"/>
          <ac:spMkLst>
            <pc:docMk/>
            <pc:sldMk cId="4213740044" sldId="258"/>
            <ac:spMk id="4" creationId="{7A248F0E-E527-4270-B4DE-1AF0F6CE06E7}"/>
          </ac:spMkLst>
        </pc:spChg>
        <pc:spChg chg="add mod ord">
          <ac:chgData name="Daniel Wagner" userId="d570ad69411ac5b3" providerId="LiveId" clId="{5A04EE0A-E214-4E4C-8F0B-EA7E9AEA0434}" dt="2022-05-28T15:36:57.399" v="363" actId="20577"/>
          <ac:spMkLst>
            <pc:docMk/>
            <pc:sldMk cId="4213740044" sldId="258"/>
            <ac:spMk id="5" creationId="{CA10A515-583F-438F-BF66-00958685C081}"/>
          </ac:spMkLst>
        </pc:spChg>
      </pc:sldChg>
      <pc:sldChg chg="addSp delSp modSp new mod ord modClrScheme chgLayout modNotesTx">
        <pc:chgData name="Daniel Wagner" userId="d570ad69411ac5b3" providerId="LiveId" clId="{5A04EE0A-E214-4E4C-8F0B-EA7E9AEA0434}" dt="2022-06-06T19:24:48.076" v="6438" actId="1076"/>
        <pc:sldMkLst>
          <pc:docMk/>
          <pc:sldMk cId="3446259651" sldId="259"/>
        </pc:sldMkLst>
        <pc:spChg chg="del mod ord">
          <ac:chgData name="Daniel Wagner" userId="d570ad69411ac5b3" providerId="LiveId" clId="{5A04EE0A-E214-4E4C-8F0B-EA7E9AEA0434}" dt="2022-05-28T15:27:31.910" v="108" actId="700"/>
          <ac:spMkLst>
            <pc:docMk/>
            <pc:sldMk cId="3446259651" sldId="259"/>
            <ac:spMk id="2" creationId="{11DA8027-B9FC-42BE-951D-E4F638249E89}"/>
          </ac:spMkLst>
        </pc:spChg>
        <pc:spChg chg="del mod ord">
          <ac:chgData name="Daniel Wagner" userId="d570ad69411ac5b3" providerId="LiveId" clId="{5A04EE0A-E214-4E4C-8F0B-EA7E9AEA0434}" dt="2022-05-28T15:27:31.910" v="108" actId="700"/>
          <ac:spMkLst>
            <pc:docMk/>
            <pc:sldMk cId="3446259651" sldId="259"/>
            <ac:spMk id="3" creationId="{BA24A3F7-723C-4948-8E76-237368AE7BCA}"/>
          </ac:spMkLst>
        </pc:spChg>
        <pc:spChg chg="add mod ord">
          <ac:chgData name="Daniel Wagner" userId="d570ad69411ac5b3" providerId="LiveId" clId="{5A04EE0A-E214-4E4C-8F0B-EA7E9AEA0434}" dt="2022-05-28T15:34:31.283" v="122"/>
          <ac:spMkLst>
            <pc:docMk/>
            <pc:sldMk cId="3446259651" sldId="259"/>
            <ac:spMk id="4" creationId="{DD3F7CE3-9579-4971-B2B9-18FB3E5860A7}"/>
          </ac:spMkLst>
        </pc:spChg>
        <pc:spChg chg="add del mod ord">
          <ac:chgData name="Daniel Wagner" userId="d570ad69411ac5b3" providerId="LiveId" clId="{5A04EE0A-E214-4E4C-8F0B-EA7E9AEA0434}" dt="2022-05-28T15:34:47.953" v="123"/>
          <ac:spMkLst>
            <pc:docMk/>
            <pc:sldMk cId="3446259651" sldId="259"/>
            <ac:spMk id="5" creationId="{5506DB6D-64AD-4C9A-9C0D-7B0C1E5A84AF}"/>
          </ac:spMkLst>
        </pc:spChg>
        <pc:picChg chg="add mod">
          <ac:chgData name="Daniel Wagner" userId="d570ad69411ac5b3" providerId="LiveId" clId="{5A04EE0A-E214-4E4C-8F0B-EA7E9AEA0434}" dt="2022-06-06T19:24:48.076" v="6438" actId="1076"/>
          <ac:picMkLst>
            <pc:docMk/>
            <pc:sldMk cId="3446259651" sldId="259"/>
            <ac:picMk id="1026" creationId="{E5EA4CC8-846B-4032-AC0C-E074BEE911C5}"/>
          </ac:picMkLst>
        </pc:picChg>
      </pc:sldChg>
      <pc:sldChg chg="addSp delSp modSp add mod ord modClrScheme chgLayout modNotesTx">
        <pc:chgData name="Daniel Wagner" userId="d570ad69411ac5b3" providerId="LiveId" clId="{5A04EE0A-E214-4E4C-8F0B-EA7E9AEA0434}" dt="2022-06-08T13:39:34.021" v="10329"/>
        <pc:sldMkLst>
          <pc:docMk/>
          <pc:sldMk cId="454971264" sldId="260"/>
        </pc:sldMkLst>
        <pc:spChg chg="add mod ord">
          <ac:chgData name="Daniel Wagner" userId="d570ad69411ac5b3" providerId="LiveId" clId="{5A04EE0A-E214-4E4C-8F0B-EA7E9AEA0434}" dt="2022-06-08T09:46:37.022" v="8432" actId="700"/>
          <ac:spMkLst>
            <pc:docMk/>
            <pc:sldMk cId="454971264" sldId="260"/>
            <ac:spMk id="2" creationId="{79B6621F-399F-488F-9B91-8BBE999B25DF}"/>
          </ac:spMkLst>
        </pc:spChg>
        <pc:spChg chg="mod ord">
          <ac:chgData name="Daniel Wagner" userId="d570ad69411ac5b3" providerId="LiveId" clId="{5A04EE0A-E214-4E4C-8F0B-EA7E9AEA0434}" dt="2022-06-08T09:46:37.022" v="8432" actId="700"/>
          <ac:spMkLst>
            <pc:docMk/>
            <pc:sldMk cId="454971264" sldId="260"/>
            <ac:spMk id="4" creationId="{DD3F7CE3-9579-4971-B2B9-18FB3E5860A7}"/>
          </ac:spMkLst>
        </pc:spChg>
        <pc:picChg chg="del">
          <ac:chgData name="Daniel Wagner" userId="d570ad69411ac5b3" providerId="LiveId" clId="{5A04EE0A-E214-4E4C-8F0B-EA7E9AEA0434}" dt="2022-05-28T15:35:33.112" v="167" actId="478"/>
          <ac:picMkLst>
            <pc:docMk/>
            <pc:sldMk cId="454971264" sldId="260"/>
            <ac:picMk id="1026" creationId="{E5EA4CC8-846B-4032-AC0C-E074BEE911C5}"/>
          </ac:picMkLst>
        </pc:picChg>
      </pc:sldChg>
      <pc:sldChg chg="addSp delSp modSp add mod modNotesTx">
        <pc:chgData name="Daniel Wagner" userId="d570ad69411ac5b3" providerId="LiveId" clId="{5A04EE0A-E214-4E4C-8F0B-EA7E9AEA0434}" dt="2022-06-09T20:23:42.046" v="11856" actId="20577"/>
        <pc:sldMkLst>
          <pc:docMk/>
          <pc:sldMk cId="1815476069" sldId="261"/>
        </pc:sldMkLst>
        <pc:spChg chg="add del mod">
          <ac:chgData name="Daniel Wagner" userId="d570ad69411ac5b3" providerId="LiveId" clId="{5A04EE0A-E214-4E4C-8F0B-EA7E9AEA0434}" dt="2022-06-09T20:23:42.046" v="11856" actId="20577"/>
          <ac:spMkLst>
            <pc:docMk/>
            <pc:sldMk cId="1815476069" sldId="261"/>
            <ac:spMk id="2" creationId="{79B6621F-399F-488F-9B91-8BBE999B25DF}"/>
          </ac:spMkLst>
        </pc:spChg>
        <pc:spChg chg="add del mod">
          <ac:chgData name="Daniel Wagner" userId="d570ad69411ac5b3" providerId="LiveId" clId="{5A04EE0A-E214-4E4C-8F0B-EA7E9AEA0434}" dt="2022-06-02T08:11:28.104" v="419"/>
          <ac:spMkLst>
            <pc:docMk/>
            <pc:sldMk cId="1815476069" sldId="261"/>
            <ac:spMk id="3" creationId="{B4C156A5-1E67-4475-9E76-B08874A37917}"/>
          </ac:spMkLst>
        </pc:spChg>
        <pc:spChg chg="mod">
          <ac:chgData name="Daniel Wagner" userId="d570ad69411ac5b3" providerId="LiveId" clId="{5A04EE0A-E214-4E4C-8F0B-EA7E9AEA0434}" dt="2022-06-02T12:08:59.490" v="721" actId="20577"/>
          <ac:spMkLst>
            <pc:docMk/>
            <pc:sldMk cId="1815476069" sldId="261"/>
            <ac:spMk id="4" creationId="{DD3F7CE3-9579-4971-B2B9-18FB3E5860A7}"/>
          </ac:spMkLst>
        </pc:spChg>
        <pc:picChg chg="add mod">
          <ac:chgData name="Daniel Wagner" userId="d570ad69411ac5b3" providerId="LiveId" clId="{5A04EE0A-E214-4E4C-8F0B-EA7E9AEA0434}" dt="2022-06-02T14:13:11.737" v="909" actId="1076"/>
          <ac:picMkLst>
            <pc:docMk/>
            <pc:sldMk cId="1815476069" sldId="261"/>
            <ac:picMk id="6" creationId="{44BE200C-CF24-4C88-AA17-B2C1C99A4277}"/>
          </ac:picMkLst>
        </pc:picChg>
      </pc:sldChg>
      <pc:sldChg chg="addSp delSp modSp add mod modNotesTx">
        <pc:chgData name="Daniel Wagner" userId="d570ad69411ac5b3" providerId="LiveId" clId="{5A04EE0A-E214-4E4C-8F0B-EA7E9AEA0434}" dt="2022-06-02T14:11:23.694" v="895" actId="20577"/>
        <pc:sldMkLst>
          <pc:docMk/>
          <pc:sldMk cId="3165306330" sldId="262"/>
        </pc:sldMkLst>
        <pc:spChg chg="mod">
          <ac:chgData name="Daniel Wagner" userId="d570ad69411ac5b3" providerId="LiveId" clId="{5A04EE0A-E214-4E4C-8F0B-EA7E9AEA0434}" dt="2022-06-02T12:37:30.657" v="830" actId="20577"/>
          <ac:spMkLst>
            <pc:docMk/>
            <pc:sldMk cId="3165306330" sldId="262"/>
            <ac:spMk id="2" creationId="{79B6621F-399F-488F-9B91-8BBE999B25DF}"/>
          </ac:spMkLst>
        </pc:spChg>
        <pc:spChg chg="add del">
          <ac:chgData name="Daniel Wagner" userId="d570ad69411ac5b3" providerId="LiveId" clId="{5A04EE0A-E214-4E4C-8F0B-EA7E9AEA0434}" dt="2022-06-02T08:11:40.393" v="424"/>
          <ac:spMkLst>
            <pc:docMk/>
            <pc:sldMk cId="3165306330" sldId="262"/>
            <ac:spMk id="3" creationId="{B6A68D23-216B-4B21-8669-B437734140C7}"/>
          </ac:spMkLst>
        </pc:spChg>
        <pc:spChg chg="mod">
          <ac:chgData name="Daniel Wagner" userId="d570ad69411ac5b3" providerId="LiveId" clId="{5A04EE0A-E214-4E4C-8F0B-EA7E9AEA0434}" dt="2022-06-02T08:26:39.628" v="521" actId="20577"/>
          <ac:spMkLst>
            <pc:docMk/>
            <pc:sldMk cId="3165306330" sldId="262"/>
            <ac:spMk id="4" creationId="{DD3F7CE3-9579-4971-B2B9-18FB3E5860A7}"/>
          </ac:spMkLst>
        </pc:spChg>
        <pc:spChg chg="add del">
          <ac:chgData name="Daniel Wagner" userId="d570ad69411ac5b3" providerId="LiveId" clId="{5A04EE0A-E214-4E4C-8F0B-EA7E9AEA0434}" dt="2022-06-02T08:11:43.645" v="426"/>
          <ac:spMkLst>
            <pc:docMk/>
            <pc:sldMk cId="3165306330" sldId="262"/>
            <ac:spMk id="5" creationId="{45A8F013-AF26-40E2-9C11-A2BBC858366B}"/>
          </ac:spMkLst>
        </pc:spChg>
        <pc:picChg chg="add mod">
          <ac:chgData name="Daniel Wagner" userId="d570ad69411ac5b3" providerId="LiveId" clId="{5A04EE0A-E214-4E4C-8F0B-EA7E9AEA0434}" dt="2022-06-02T12:37:23.796" v="827" actId="1076"/>
          <ac:picMkLst>
            <pc:docMk/>
            <pc:sldMk cId="3165306330" sldId="262"/>
            <ac:picMk id="7" creationId="{DCC42855-49AE-42BF-9AF5-3428777AC698}"/>
          </ac:picMkLst>
        </pc:picChg>
      </pc:sldChg>
      <pc:sldChg chg="addSp modSp add mod modNotesTx">
        <pc:chgData name="Daniel Wagner" userId="d570ad69411ac5b3" providerId="LiveId" clId="{5A04EE0A-E214-4E4C-8F0B-EA7E9AEA0434}" dt="2022-06-09T20:25:10.729" v="11857" actId="6549"/>
        <pc:sldMkLst>
          <pc:docMk/>
          <pc:sldMk cId="1178128591" sldId="263"/>
        </pc:sldMkLst>
        <pc:spChg chg="mod">
          <ac:chgData name="Daniel Wagner" userId="d570ad69411ac5b3" providerId="LiveId" clId="{5A04EE0A-E214-4E4C-8F0B-EA7E9AEA0434}" dt="2022-06-09T20:25:10.729" v="11857" actId="6549"/>
          <ac:spMkLst>
            <pc:docMk/>
            <pc:sldMk cId="1178128591" sldId="263"/>
            <ac:spMk id="2" creationId="{79B6621F-399F-488F-9B91-8BBE999B25DF}"/>
          </ac:spMkLst>
        </pc:spChg>
        <pc:spChg chg="mod">
          <ac:chgData name="Daniel Wagner" userId="d570ad69411ac5b3" providerId="LiveId" clId="{5A04EE0A-E214-4E4C-8F0B-EA7E9AEA0434}" dt="2022-06-02T08:26:43.375" v="522"/>
          <ac:spMkLst>
            <pc:docMk/>
            <pc:sldMk cId="1178128591" sldId="263"/>
            <ac:spMk id="4" creationId="{DD3F7CE3-9579-4971-B2B9-18FB3E5860A7}"/>
          </ac:spMkLst>
        </pc:spChg>
        <pc:picChg chg="add mod">
          <ac:chgData name="Daniel Wagner" userId="d570ad69411ac5b3" providerId="LiveId" clId="{5A04EE0A-E214-4E4C-8F0B-EA7E9AEA0434}" dt="2022-06-02T13:46:55.911" v="841" actId="1076"/>
          <ac:picMkLst>
            <pc:docMk/>
            <pc:sldMk cId="1178128591" sldId="263"/>
            <ac:picMk id="5" creationId="{BCA7D94F-7D56-444A-A73B-5A65D53402ED}"/>
          </ac:picMkLst>
        </pc:picChg>
      </pc:sldChg>
      <pc:sldChg chg="addSp modSp add mod modNotesTx">
        <pc:chgData name="Daniel Wagner" userId="d570ad69411ac5b3" providerId="LiveId" clId="{5A04EE0A-E214-4E4C-8F0B-EA7E9AEA0434}" dt="2022-06-02T14:11:10.592" v="890" actId="20577"/>
        <pc:sldMkLst>
          <pc:docMk/>
          <pc:sldMk cId="1066901637" sldId="264"/>
        </pc:sldMkLst>
        <pc:spChg chg="mod">
          <ac:chgData name="Daniel Wagner" userId="d570ad69411ac5b3" providerId="LiveId" clId="{5A04EE0A-E214-4E4C-8F0B-EA7E9AEA0434}" dt="2022-06-02T13:47:27.713" v="844" actId="20577"/>
          <ac:spMkLst>
            <pc:docMk/>
            <pc:sldMk cId="1066901637" sldId="264"/>
            <ac:spMk id="2" creationId="{79B6621F-399F-488F-9B91-8BBE999B25DF}"/>
          </ac:spMkLst>
        </pc:spChg>
        <pc:spChg chg="mod">
          <ac:chgData name="Daniel Wagner" userId="d570ad69411ac5b3" providerId="LiveId" clId="{5A04EE0A-E214-4E4C-8F0B-EA7E9AEA0434}" dt="2022-06-02T08:26:45.748" v="523"/>
          <ac:spMkLst>
            <pc:docMk/>
            <pc:sldMk cId="1066901637" sldId="264"/>
            <ac:spMk id="4" creationId="{DD3F7CE3-9579-4971-B2B9-18FB3E5860A7}"/>
          </ac:spMkLst>
        </pc:spChg>
        <pc:picChg chg="add mod">
          <ac:chgData name="Daniel Wagner" userId="d570ad69411ac5b3" providerId="LiveId" clId="{5A04EE0A-E214-4E4C-8F0B-EA7E9AEA0434}" dt="2022-06-02T13:48:52.063" v="849" actId="1076"/>
          <ac:picMkLst>
            <pc:docMk/>
            <pc:sldMk cId="1066901637" sldId="264"/>
            <ac:picMk id="5" creationId="{15C39CF0-1B00-4E8A-A481-B07521B263A7}"/>
          </ac:picMkLst>
        </pc:picChg>
      </pc:sldChg>
      <pc:sldChg chg="addSp modSp add mod modNotesTx">
        <pc:chgData name="Daniel Wagner" userId="d570ad69411ac5b3" providerId="LiveId" clId="{5A04EE0A-E214-4E4C-8F0B-EA7E9AEA0434}" dt="2022-06-09T20:25:59.986" v="11858" actId="20577"/>
        <pc:sldMkLst>
          <pc:docMk/>
          <pc:sldMk cId="3510458163" sldId="265"/>
        </pc:sldMkLst>
        <pc:spChg chg="mod">
          <ac:chgData name="Daniel Wagner" userId="d570ad69411ac5b3" providerId="LiveId" clId="{5A04EE0A-E214-4E4C-8F0B-EA7E9AEA0434}" dt="2022-06-09T20:25:59.986" v="11858" actId="20577"/>
          <ac:spMkLst>
            <pc:docMk/>
            <pc:sldMk cId="3510458163" sldId="265"/>
            <ac:spMk id="2" creationId="{79B6621F-399F-488F-9B91-8BBE999B25DF}"/>
          </ac:spMkLst>
        </pc:spChg>
        <pc:spChg chg="mod">
          <ac:chgData name="Daniel Wagner" userId="d570ad69411ac5b3" providerId="LiveId" clId="{5A04EE0A-E214-4E4C-8F0B-EA7E9AEA0434}" dt="2022-06-02T08:26:48.150" v="524"/>
          <ac:spMkLst>
            <pc:docMk/>
            <pc:sldMk cId="3510458163" sldId="265"/>
            <ac:spMk id="4" creationId="{DD3F7CE3-9579-4971-B2B9-18FB3E5860A7}"/>
          </ac:spMkLst>
        </pc:spChg>
        <pc:picChg chg="add mod">
          <ac:chgData name="Daniel Wagner" userId="d570ad69411ac5b3" providerId="LiveId" clId="{5A04EE0A-E214-4E4C-8F0B-EA7E9AEA0434}" dt="2022-06-02T14:09:38.589" v="881" actId="1076"/>
          <ac:picMkLst>
            <pc:docMk/>
            <pc:sldMk cId="3510458163" sldId="265"/>
            <ac:picMk id="5" creationId="{CA80EC7C-3761-4F96-A029-0CD48E17E088}"/>
          </ac:picMkLst>
        </pc:picChg>
      </pc:sldChg>
      <pc:sldChg chg="addSp delSp modSp add mod">
        <pc:chgData name="Daniel Wagner" userId="d570ad69411ac5b3" providerId="LiveId" clId="{5A04EE0A-E214-4E4C-8F0B-EA7E9AEA0434}" dt="2022-06-06T09:09:36.146" v="3160"/>
        <pc:sldMkLst>
          <pc:docMk/>
          <pc:sldMk cId="1754999105" sldId="266"/>
        </pc:sldMkLst>
        <pc:spChg chg="mod">
          <ac:chgData name="Daniel Wagner" userId="d570ad69411ac5b3" providerId="LiveId" clId="{5A04EE0A-E214-4E4C-8F0B-EA7E9AEA0434}" dt="2022-06-06T08:49:42.148" v="2905" actId="20577"/>
          <ac:spMkLst>
            <pc:docMk/>
            <pc:sldMk cId="1754999105" sldId="266"/>
            <ac:spMk id="2" creationId="{79B6621F-399F-488F-9B91-8BBE999B25DF}"/>
          </ac:spMkLst>
        </pc:spChg>
        <pc:spChg chg="mod">
          <ac:chgData name="Daniel Wagner" userId="d570ad69411ac5b3" providerId="LiveId" clId="{5A04EE0A-E214-4E4C-8F0B-EA7E9AEA0434}" dt="2022-06-02T10:22:09.493" v="541" actId="20577"/>
          <ac:spMkLst>
            <pc:docMk/>
            <pc:sldMk cId="1754999105" sldId="266"/>
            <ac:spMk id="4" creationId="{DD3F7CE3-9579-4971-B2B9-18FB3E5860A7}"/>
          </ac:spMkLst>
        </pc:spChg>
        <pc:picChg chg="add del mod">
          <ac:chgData name="Daniel Wagner" userId="d570ad69411ac5b3" providerId="LiveId" clId="{5A04EE0A-E214-4E4C-8F0B-EA7E9AEA0434}" dt="2022-06-06T08:48:23.697" v="2900" actId="21"/>
          <ac:picMkLst>
            <pc:docMk/>
            <pc:sldMk cId="1754999105" sldId="266"/>
            <ac:picMk id="5" creationId="{5A690C34-9737-488E-93DF-1C9D3B0C8D36}"/>
          </ac:picMkLst>
        </pc:picChg>
        <pc:picChg chg="add mod">
          <ac:chgData name="Daniel Wagner" userId="d570ad69411ac5b3" providerId="LiveId" clId="{5A04EE0A-E214-4E4C-8F0B-EA7E9AEA0434}" dt="2022-06-06T09:09:36.146" v="3160"/>
          <ac:picMkLst>
            <pc:docMk/>
            <pc:sldMk cId="1754999105" sldId="266"/>
            <ac:picMk id="6" creationId="{CC196613-2CF6-4682-BDD2-140E0973A4E9}"/>
          </ac:picMkLst>
        </pc:picChg>
      </pc:sldChg>
      <pc:sldChg chg="modSp add del mod">
        <pc:chgData name="Daniel Wagner" userId="d570ad69411ac5b3" providerId="LiveId" clId="{5A04EE0A-E214-4E4C-8F0B-EA7E9AEA0434}" dt="2022-06-02T14:22:25.881" v="1029" actId="47"/>
        <pc:sldMkLst>
          <pc:docMk/>
          <pc:sldMk cId="559991092" sldId="267"/>
        </pc:sldMkLst>
        <pc:spChg chg="mod">
          <ac:chgData name="Daniel Wagner" userId="d570ad69411ac5b3" providerId="LiveId" clId="{5A04EE0A-E214-4E4C-8F0B-EA7E9AEA0434}" dt="2022-06-02T10:22:32.437" v="582" actId="20577"/>
          <ac:spMkLst>
            <pc:docMk/>
            <pc:sldMk cId="559991092" sldId="267"/>
            <ac:spMk id="2" creationId="{79B6621F-399F-488F-9B91-8BBE999B25DF}"/>
          </ac:spMkLst>
        </pc:spChg>
      </pc:sldChg>
      <pc:sldChg chg="add del">
        <pc:chgData name="Daniel Wagner" userId="d570ad69411ac5b3" providerId="LiveId" clId="{5A04EE0A-E214-4E4C-8F0B-EA7E9AEA0434}" dt="2022-06-02T10:22:21.617" v="569" actId="47"/>
        <pc:sldMkLst>
          <pc:docMk/>
          <pc:sldMk cId="1428210095" sldId="267"/>
        </pc:sldMkLst>
      </pc:sldChg>
      <pc:sldChg chg="addSp modSp add mod">
        <pc:chgData name="Daniel Wagner" userId="d570ad69411ac5b3" providerId="LiveId" clId="{5A04EE0A-E214-4E4C-8F0B-EA7E9AEA0434}" dt="2022-06-06T09:10:10.102" v="3164" actId="1076"/>
        <pc:sldMkLst>
          <pc:docMk/>
          <pc:sldMk cId="971616045" sldId="268"/>
        </pc:sldMkLst>
        <pc:spChg chg="mod">
          <ac:chgData name="Daniel Wagner" userId="d570ad69411ac5b3" providerId="LiveId" clId="{5A04EE0A-E214-4E4C-8F0B-EA7E9AEA0434}" dt="2022-06-03T09:41:56.584" v="1698" actId="113"/>
          <ac:spMkLst>
            <pc:docMk/>
            <pc:sldMk cId="971616045" sldId="268"/>
            <ac:spMk id="2" creationId="{79B6621F-399F-488F-9B91-8BBE999B25DF}"/>
          </ac:spMkLst>
        </pc:spChg>
        <pc:picChg chg="add mod">
          <ac:chgData name="Daniel Wagner" userId="d570ad69411ac5b3" providerId="LiveId" clId="{5A04EE0A-E214-4E4C-8F0B-EA7E9AEA0434}" dt="2022-06-06T09:10:10.102" v="3164" actId="1076"/>
          <ac:picMkLst>
            <pc:docMk/>
            <pc:sldMk cId="971616045" sldId="268"/>
            <ac:picMk id="5" creationId="{9B88559E-3D3D-48AD-B93A-2D1194262B8B}"/>
          </ac:picMkLst>
        </pc:picChg>
      </pc:sldChg>
      <pc:sldChg chg="add del">
        <pc:chgData name="Daniel Wagner" userId="d570ad69411ac5b3" providerId="LiveId" clId="{5A04EE0A-E214-4E4C-8F0B-EA7E9AEA0434}" dt="2022-06-02T10:22:24.005" v="570" actId="47"/>
        <pc:sldMkLst>
          <pc:docMk/>
          <pc:sldMk cId="4262204757" sldId="268"/>
        </pc:sldMkLst>
      </pc:sldChg>
      <pc:sldChg chg="add del">
        <pc:chgData name="Daniel Wagner" userId="d570ad69411ac5b3" providerId="LiveId" clId="{5A04EE0A-E214-4E4C-8F0B-EA7E9AEA0434}" dt="2022-06-02T14:08:48.427" v="876" actId="47"/>
        <pc:sldMkLst>
          <pc:docMk/>
          <pc:sldMk cId="1533303457" sldId="269"/>
        </pc:sldMkLst>
      </pc:sldChg>
      <pc:sldChg chg="addSp modSp add mod ord">
        <pc:chgData name="Daniel Wagner" userId="d570ad69411ac5b3" providerId="LiveId" clId="{5A04EE0A-E214-4E4C-8F0B-EA7E9AEA0434}" dt="2022-06-06T11:33:44.594" v="4756"/>
        <pc:sldMkLst>
          <pc:docMk/>
          <pc:sldMk cId="1074072811" sldId="270"/>
        </pc:sldMkLst>
        <pc:spChg chg="mod">
          <ac:chgData name="Daniel Wagner" userId="d570ad69411ac5b3" providerId="LiveId" clId="{5A04EE0A-E214-4E4C-8F0B-EA7E9AEA0434}" dt="2022-06-06T11:33:44.594" v="4756"/>
          <ac:spMkLst>
            <pc:docMk/>
            <pc:sldMk cId="1074072811" sldId="270"/>
            <ac:spMk id="2" creationId="{79B6621F-399F-488F-9B91-8BBE999B25DF}"/>
          </ac:spMkLst>
        </pc:spChg>
        <pc:spChg chg="mod">
          <ac:chgData name="Daniel Wagner" userId="d570ad69411ac5b3" providerId="LiveId" clId="{5A04EE0A-E214-4E4C-8F0B-EA7E9AEA0434}" dt="2022-06-06T09:23:09.090" v="3264" actId="14100"/>
          <ac:spMkLst>
            <pc:docMk/>
            <pc:sldMk cId="1074072811" sldId="270"/>
            <ac:spMk id="4" creationId="{DD3F7CE3-9579-4971-B2B9-18FB3E5860A7}"/>
          </ac:spMkLst>
        </pc:spChg>
        <pc:picChg chg="add mod">
          <ac:chgData name="Daniel Wagner" userId="d570ad69411ac5b3" providerId="LiveId" clId="{5A04EE0A-E214-4E4C-8F0B-EA7E9AEA0434}" dt="2022-06-06T09:23:23.099" v="3267" actId="1076"/>
          <ac:picMkLst>
            <pc:docMk/>
            <pc:sldMk cId="1074072811" sldId="270"/>
            <ac:picMk id="5" creationId="{54452458-75EF-4EFC-9966-DDD40C46EAAC}"/>
          </ac:picMkLst>
        </pc:picChg>
      </pc:sldChg>
      <pc:sldChg chg="modSp add mod ord modNotesTx">
        <pc:chgData name="Daniel Wagner" userId="d570ad69411ac5b3" providerId="LiveId" clId="{5A04EE0A-E214-4E4C-8F0B-EA7E9AEA0434}" dt="2022-06-07T19:44:50.051" v="7508" actId="313"/>
        <pc:sldMkLst>
          <pc:docMk/>
          <pc:sldMk cId="3850350485" sldId="271"/>
        </pc:sldMkLst>
        <pc:spChg chg="mod">
          <ac:chgData name="Daniel Wagner" userId="d570ad69411ac5b3" providerId="LiveId" clId="{5A04EE0A-E214-4E4C-8F0B-EA7E9AEA0434}" dt="2022-06-07T19:44:50.051" v="7508" actId="313"/>
          <ac:spMkLst>
            <pc:docMk/>
            <pc:sldMk cId="3850350485" sldId="271"/>
            <ac:spMk id="2" creationId="{79B6621F-399F-488F-9B91-8BBE999B25DF}"/>
          </ac:spMkLst>
        </pc:spChg>
      </pc:sldChg>
      <pc:sldChg chg="addSp modSp add mod">
        <pc:chgData name="Daniel Wagner" userId="d570ad69411ac5b3" providerId="LiveId" clId="{5A04EE0A-E214-4E4C-8F0B-EA7E9AEA0434}" dt="2022-06-06T12:29:18.784" v="5796" actId="20577"/>
        <pc:sldMkLst>
          <pc:docMk/>
          <pc:sldMk cId="4067608511" sldId="272"/>
        </pc:sldMkLst>
        <pc:spChg chg="mod">
          <ac:chgData name="Daniel Wagner" userId="d570ad69411ac5b3" providerId="LiveId" clId="{5A04EE0A-E214-4E4C-8F0B-EA7E9AEA0434}" dt="2022-06-06T12:29:18.784" v="5796" actId="20577"/>
          <ac:spMkLst>
            <pc:docMk/>
            <pc:sldMk cId="4067608511" sldId="272"/>
            <ac:spMk id="2" creationId="{79B6621F-399F-488F-9B91-8BBE999B25DF}"/>
          </ac:spMkLst>
        </pc:spChg>
        <pc:picChg chg="add mod">
          <ac:chgData name="Daniel Wagner" userId="d570ad69411ac5b3" providerId="LiveId" clId="{5A04EE0A-E214-4E4C-8F0B-EA7E9AEA0434}" dt="2022-06-06T12:25:55.598" v="5506" actId="1076"/>
          <ac:picMkLst>
            <pc:docMk/>
            <pc:sldMk cId="4067608511" sldId="272"/>
            <ac:picMk id="5" creationId="{54764EBE-6DA1-4280-9F4F-2F131DA4804B}"/>
          </ac:picMkLst>
        </pc:picChg>
      </pc:sldChg>
      <pc:sldChg chg="addSp modSp add mod">
        <pc:chgData name="Daniel Wagner" userId="d570ad69411ac5b3" providerId="LiveId" clId="{5A04EE0A-E214-4E4C-8F0B-EA7E9AEA0434}" dt="2022-06-02T14:34:17.625" v="1066" actId="113"/>
        <pc:sldMkLst>
          <pc:docMk/>
          <pc:sldMk cId="2597590192" sldId="273"/>
        </pc:sldMkLst>
        <pc:spChg chg="mod">
          <ac:chgData name="Daniel Wagner" userId="d570ad69411ac5b3" providerId="LiveId" clId="{5A04EE0A-E214-4E4C-8F0B-EA7E9AEA0434}" dt="2022-06-02T14:34:17.625" v="1066" actId="113"/>
          <ac:spMkLst>
            <pc:docMk/>
            <pc:sldMk cId="2597590192" sldId="273"/>
            <ac:spMk id="2" creationId="{79B6621F-399F-488F-9B91-8BBE999B25DF}"/>
          </ac:spMkLst>
        </pc:spChg>
        <pc:spChg chg="mod">
          <ac:chgData name="Daniel Wagner" userId="d570ad69411ac5b3" providerId="LiveId" clId="{5A04EE0A-E214-4E4C-8F0B-EA7E9AEA0434}" dt="2022-06-02T10:23:13.829" v="630" actId="20577"/>
          <ac:spMkLst>
            <pc:docMk/>
            <pc:sldMk cId="2597590192" sldId="273"/>
            <ac:spMk id="4" creationId="{DD3F7CE3-9579-4971-B2B9-18FB3E5860A7}"/>
          </ac:spMkLst>
        </pc:spChg>
        <pc:picChg chg="add mod">
          <ac:chgData name="Daniel Wagner" userId="d570ad69411ac5b3" providerId="LiveId" clId="{5A04EE0A-E214-4E4C-8F0B-EA7E9AEA0434}" dt="2022-06-02T14:18:29.191" v="999" actId="1076"/>
          <ac:picMkLst>
            <pc:docMk/>
            <pc:sldMk cId="2597590192" sldId="273"/>
            <ac:picMk id="5" creationId="{FDDC5FC9-854C-4A13-946D-04B1E5473BB1}"/>
          </ac:picMkLst>
        </pc:picChg>
      </pc:sldChg>
      <pc:sldChg chg="addSp modSp add mod">
        <pc:chgData name="Daniel Wagner" userId="d570ad69411ac5b3" providerId="LiveId" clId="{5A04EE0A-E214-4E4C-8F0B-EA7E9AEA0434}" dt="2022-06-02T14:34:28.527" v="1077" actId="20577"/>
        <pc:sldMkLst>
          <pc:docMk/>
          <pc:sldMk cId="2325225990" sldId="274"/>
        </pc:sldMkLst>
        <pc:spChg chg="mod">
          <ac:chgData name="Daniel Wagner" userId="d570ad69411ac5b3" providerId="LiveId" clId="{5A04EE0A-E214-4E4C-8F0B-EA7E9AEA0434}" dt="2022-06-02T14:34:28.527" v="1077" actId="20577"/>
          <ac:spMkLst>
            <pc:docMk/>
            <pc:sldMk cId="2325225990" sldId="274"/>
            <ac:spMk id="2" creationId="{79B6621F-399F-488F-9B91-8BBE999B25DF}"/>
          </ac:spMkLst>
        </pc:spChg>
        <pc:picChg chg="add mod">
          <ac:chgData name="Daniel Wagner" userId="d570ad69411ac5b3" providerId="LiveId" clId="{5A04EE0A-E214-4E4C-8F0B-EA7E9AEA0434}" dt="2022-06-02T14:19:13.499" v="1003" actId="1076"/>
          <ac:picMkLst>
            <pc:docMk/>
            <pc:sldMk cId="2325225990" sldId="274"/>
            <ac:picMk id="5" creationId="{4AAEA6CB-5FF6-4901-B083-B6D9E77C9A9D}"/>
          </ac:picMkLst>
        </pc:picChg>
      </pc:sldChg>
      <pc:sldChg chg="addSp modSp add mod">
        <pc:chgData name="Daniel Wagner" userId="d570ad69411ac5b3" providerId="LiveId" clId="{5A04EE0A-E214-4E4C-8F0B-EA7E9AEA0434}" dt="2022-06-02T14:34:52.719" v="1094" actId="20577"/>
        <pc:sldMkLst>
          <pc:docMk/>
          <pc:sldMk cId="4208909297" sldId="275"/>
        </pc:sldMkLst>
        <pc:spChg chg="mod">
          <ac:chgData name="Daniel Wagner" userId="d570ad69411ac5b3" providerId="LiveId" clId="{5A04EE0A-E214-4E4C-8F0B-EA7E9AEA0434}" dt="2022-06-02T14:34:52.719" v="1094" actId="20577"/>
          <ac:spMkLst>
            <pc:docMk/>
            <pc:sldMk cId="4208909297" sldId="275"/>
            <ac:spMk id="2" creationId="{79B6621F-399F-488F-9B91-8BBE999B25DF}"/>
          </ac:spMkLst>
        </pc:spChg>
        <pc:picChg chg="add mod">
          <ac:chgData name="Daniel Wagner" userId="d570ad69411ac5b3" providerId="LiveId" clId="{5A04EE0A-E214-4E4C-8F0B-EA7E9AEA0434}" dt="2022-06-02T14:20:28.007" v="1015" actId="1076"/>
          <ac:picMkLst>
            <pc:docMk/>
            <pc:sldMk cId="4208909297" sldId="275"/>
            <ac:picMk id="5" creationId="{194DD04F-27FE-40D1-9D08-584A9E64983E}"/>
          </ac:picMkLst>
        </pc:picChg>
      </pc:sldChg>
      <pc:sldChg chg="addSp modSp add del mod">
        <pc:chgData name="Daniel Wagner" userId="d570ad69411ac5b3" providerId="LiveId" clId="{5A04EE0A-E214-4E4C-8F0B-EA7E9AEA0434}" dt="2022-06-02T14:35:23.822" v="1114" actId="20577"/>
        <pc:sldMkLst>
          <pc:docMk/>
          <pc:sldMk cId="532630271" sldId="276"/>
        </pc:sldMkLst>
        <pc:spChg chg="mod">
          <ac:chgData name="Daniel Wagner" userId="d570ad69411ac5b3" providerId="LiveId" clId="{5A04EE0A-E214-4E4C-8F0B-EA7E9AEA0434}" dt="2022-06-02T14:35:23.822" v="1114" actId="20577"/>
          <ac:spMkLst>
            <pc:docMk/>
            <pc:sldMk cId="532630271" sldId="276"/>
            <ac:spMk id="2" creationId="{79B6621F-399F-488F-9B91-8BBE999B25DF}"/>
          </ac:spMkLst>
        </pc:spChg>
        <pc:picChg chg="add mod">
          <ac:chgData name="Daniel Wagner" userId="d570ad69411ac5b3" providerId="LiveId" clId="{5A04EE0A-E214-4E4C-8F0B-EA7E9AEA0434}" dt="2022-06-02T14:21:14.272" v="1019" actId="1076"/>
          <ac:picMkLst>
            <pc:docMk/>
            <pc:sldMk cId="532630271" sldId="276"/>
            <ac:picMk id="5" creationId="{A8F867FE-4F9D-43D7-9907-05D65F118884}"/>
          </ac:picMkLst>
        </pc:picChg>
      </pc:sldChg>
      <pc:sldChg chg="modSp add mod modClrScheme chgLayout">
        <pc:chgData name="Daniel Wagner" userId="d570ad69411ac5b3" providerId="LiveId" clId="{5A04EE0A-E214-4E4C-8F0B-EA7E9AEA0434}" dt="2022-06-08T14:22:57.752" v="11262" actId="700"/>
        <pc:sldMkLst>
          <pc:docMk/>
          <pc:sldMk cId="1194651560" sldId="277"/>
        </pc:sldMkLst>
        <pc:spChg chg="mod ord">
          <ac:chgData name="Daniel Wagner" userId="d570ad69411ac5b3" providerId="LiveId" clId="{5A04EE0A-E214-4E4C-8F0B-EA7E9AEA0434}" dt="2022-06-08T14:22:57.752" v="11262" actId="700"/>
          <ac:spMkLst>
            <pc:docMk/>
            <pc:sldMk cId="1194651560" sldId="277"/>
            <ac:spMk id="4" creationId="{7A248F0E-E527-4270-B4DE-1AF0F6CE06E7}"/>
          </ac:spMkLst>
        </pc:spChg>
        <pc:spChg chg="mod ord">
          <ac:chgData name="Daniel Wagner" userId="d570ad69411ac5b3" providerId="LiveId" clId="{5A04EE0A-E214-4E4C-8F0B-EA7E9AEA0434}" dt="2022-06-08T14:22:57.752" v="11262" actId="700"/>
          <ac:spMkLst>
            <pc:docMk/>
            <pc:sldMk cId="1194651560" sldId="277"/>
            <ac:spMk id="5" creationId="{CA10A515-583F-438F-BF66-00958685C081}"/>
          </ac:spMkLst>
        </pc:spChg>
      </pc:sldChg>
      <pc:sldChg chg="add del">
        <pc:chgData name="Daniel Wagner" userId="d570ad69411ac5b3" providerId="LiveId" clId="{5A04EE0A-E214-4E4C-8F0B-EA7E9AEA0434}" dt="2022-06-02T14:11:43.794" v="904" actId="47"/>
        <pc:sldMkLst>
          <pc:docMk/>
          <pc:sldMk cId="2083685628" sldId="278"/>
        </pc:sldMkLst>
      </pc:sldChg>
      <pc:sldChg chg="add del modNotesTx">
        <pc:chgData name="Daniel Wagner" userId="d570ad69411ac5b3" providerId="LiveId" clId="{5A04EE0A-E214-4E4C-8F0B-EA7E9AEA0434}" dt="2022-06-02T12:09:03.571" v="722" actId="47"/>
        <pc:sldMkLst>
          <pc:docMk/>
          <pc:sldMk cId="790685760" sldId="279"/>
        </pc:sldMkLst>
      </pc:sldChg>
      <pc:sldChg chg="addSp modSp add mod modNotesTx">
        <pc:chgData name="Daniel Wagner" userId="d570ad69411ac5b3" providerId="LiveId" clId="{5A04EE0A-E214-4E4C-8F0B-EA7E9AEA0434}" dt="2022-06-02T14:11:20.157" v="893"/>
        <pc:sldMkLst>
          <pc:docMk/>
          <pc:sldMk cId="3499126514" sldId="279"/>
        </pc:sldMkLst>
        <pc:spChg chg="mod">
          <ac:chgData name="Daniel Wagner" userId="d570ad69411ac5b3" providerId="LiveId" clId="{5A04EE0A-E214-4E4C-8F0B-EA7E9AEA0434}" dt="2022-06-02T13:45:00.943" v="837" actId="20577"/>
          <ac:spMkLst>
            <pc:docMk/>
            <pc:sldMk cId="3499126514" sldId="279"/>
            <ac:spMk id="2" creationId="{79B6621F-399F-488F-9B91-8BBE999B25DF}"/>
          </ac:spMkLst>
        </pc:spChg>
        <pc:picChg chg="add mod">
          <ac:chgData name="Daniel Wagner" userId="d570ad69411ac5b3" providerId="LiveId" clId="{5A04EE0A-E214-4E4C-8F0B-EA7E9AEA0434}" dt="2022-06-02T13:44:51.272" v="836" actId="1076"/>
          <ac:picMkLst>
            <pc:docMk/>
            <pc:sldMk cId="3499126514" sldId="279"/>
            <ac:picMk id="5" creationId="{8569654C-FFEC-4B60-B284-4C1ACB377BE0}"/>
          </ac:picMkLst>
        </pc:picChg>
      </pc:sldChg>
      <pc:sldChg chg="add ord">
        <pc:chgData name="Daniel Wagner" userId="d570ad69411ac5b3" providerId="LiveId" clId="{5A04EE0A-E214-4E4C-8F0B-EA7E9AEA0434}" dt="2022-06-06T08:12:53.404" v="2303"/>
        <pc:sldMkLst>
          <pc:docMk/>
          <pc:sldMk cId="860222452" sldId="280"/>
        </pc:sldMkLst>
      </pc:sldChg>
      <pc:sldChg chg="addSp delSp modSp add del mod ord modShow modNotesTx">
        <pc:chgData name="Daniel Wagner" userId="d570ad69411ac5b3" providerId="LiveId" clId="{5A04EE0A-E214-4E4C-8F0B-EA7E9AEA0434}" dt="2022-06-06T07:53:42.721" v="2160" actId="2696"/>
        <pc:sldMkLst>
          <pc:docMk/>
          <pc:sldMk cId="4088240666" sldId="280"/>
        </pc:sldMkLst>
        <pc:spChg chg="del mod">
          <ac:chgData name="Daniel Wagner" userId="d570ad69411ac5b3" providerId="LiveId" clId="{5A04EE0A-E214-4E4C-8F0B-EA7E9AEA0434}" dt="2022-06-02T14:03:35.263" v="862"/>
          <ac:spMkLst>
            <pc:docMk/>
            <pc:sldMk cId="4088240666" sldId="280"/>
            <ac:spMk id="2" creationId="{79B6621F-399F-488F-9B91-8BBE999B25DF}"/>
          </ac:spMkLst>
        </pc:spChg>
        <pc:spChg chg="mod">
          <ac:chgData name="Daniel Wagner" userId="d570ad69411ac5b3" providerId="LiveId" clId="{5A04EE0A-E214-4E4C-8F0B-EA7E9AEA0434}" dt="2022-06-03T09:45:52.269" v="1731" actId="20577"/>
          <ac:spMkLst>
            <pc:docMk/>
            <pc:sldMk cId="4088240666" sldId="280"/>
            <ac:spMk id="4" creationId="{DD3F7CE3-9579-4971-B2B9-18FB3E5860A7}"/>
          </ac:spMkLst>
        </pc:spChg>
        <pc:picChg chg="add mod">
          <ac:chgData name="Daniel Wagner" userId="d570ad69411ac5b3" providerId="LiveId" clId="{5A04EE0A-E214-4E4C-8F0B-EA7E9AEA0434}" dt="2022-06-02T14:03:35.263" v="862"/>
          <ac:picMkLst>
            <pc:docMk/>
            <pc:sldMk cId="4088240666" sldId="280"/>
            <ac:picMk id="3074" creationId="{BF2D3923-06C4-4B4D-BB37-80D815FB2A67}"/>
          </ac:picMkLst>
        </pc:picChg>
      </pc:sldChg>
      <pc:sldChg chg="addSp modSp add mod ord">
        <pc:chgData name="Daniel Wagner" userId="d570ad69411ac5b3" providerId="LiveId" clId="{5A04EE0A-E214-4E4C-8F0B-EA7E9AEA0434}" dt="2022-06-06T08:48:24.868" v="2901"/>
        <pc:sldMkLst>
          <pc:docMk/>
          <pc:sldMk cId="2065579960" sldId="281"/>
        </pc:sldMkLst>
        <pc:spChg chg="mod">
          <ac:chgData name="Daniel Wagner" userId="d570ad69411ac5b3" providerId="LiveId" clId="{5A04EE0A-E214-4E4C-8F0B-EA7E9AEA0434}" dt="2022-06-03T09:39:43.345" v="1640" actId="20577"/>
          <ac:spMkLst>
            <pc:docMk/>
            <pc:sldMk cId="2065579960" sldId="281"/>
            <ac:spMk id="2" creationId="{79B6621F-399F-488F-9B91-8BBE999B25DF}"/>
          </ac:spMkLst>
        </pc:spChg>
        <pc:picChg chg="add mod">
          <ac:chgData name="Daniel Wagner" userId="d570ad69411ac5b3" providerId="LiveId" clId="{5A04EE0A-E214-4E4C-8F0B-EA7E9AEA0434}" dt="2022-06-06T08:48:24.868" v="2901"/>
          <ac:picMkLst>
            <pc:docMk/>
            <pc:sldMk cId="2065579960" sldId="281"/>
            <ac:picMk id="5" creationId="{05A0B843-08DA-48B3-8166-D0EACE7874FB}"/>
          </ac:picMkLst>
        </pc:picChg>
      </pc:sldChg>
      <pc:sldChg chg="addSp delSp modSp new mod modClrScheme chgLayout">
        <pc:chgData name="Daniel Wagner" userId="d570ad69411ac5b3" providerId="LiveId" clId="{5A04EE0A-E214-4E4C-8F0B-EA7E9AEA0434}" dt="2022-06-06T09:37:03.533" v="3544" actId="20577"/>
        <pc:sldMkLst>
          <pc:docMk/>
          <pc:sldMk cId="2309201563" sldId="282"/>
        </pc:sldMkLst>
        <pc:spChg chg="mod ord">
          <ac:chgData name="Daniel Wagner" userId="d570ad69411ac5b3" providerId="LiveId" clId="{5A04EE0A-E214-4E4C-8F0B-EA7E9AEA0434}" dt="2022-06-06T08:44:09.571" v="2838" actId="700"/>
          <ac:spMkLst>
            <pc:docMk/>
            <pc:sldMk cId="2309201563" sldId="282"/>
            <ac:spMk id="2" creationId="{E307A582-9ED1-4EAA-BFB8-198256B58D5B}"/>
          </ac:spMkLst>
        </pc:spChg>
        <pc:spChg chg="del">
          <ac:chgData name="Daniel Wagner" userId="d570ad69411ac5b3" providerId="LiveId" clId="{5A04EE0A-E214-4E4C-8F0B-EA7E9AEA0434}" dt="2022-06-06T08:44:03.857" v="2837" actId="700"/>
          <ac:spMkLst>
            <pc:docMk/>
            <pc:sldMk cId="2309201563" sldId="282"/>
            <ac:spMk id="3" creationId="{F2390880-11B8-4978-9CB3-64DF5A6B6339}"/>
          </ac:spMkLst>
        </pc:spChg>
        <pc:spChg chg="add mod ord">
          <ac:chgData name="Daniel Wagner" userId="d570ad69411ac5b3" providerId="LiveId" clId="{5A04EE0A-E214-4E4C-8F0B-EA7E9AEA0434}" dt="2022-06-06T09:37:03.533" v="3544" actId="20577"/>
          <ac:spMkLst>
            <pc:docMk/>
            <pc:sldMk cId="2309201563" sldId="282"/>
            <ac:spMk id="4" creationId="{0D7D3558-7921-48FC-984F-DCB3ACDA84B0}"/>
          </ac:spMkLst>
        </pc:spChg>
      </pc:sldChg>
      <pc:sldChg chg="modSp add del mod">
        <pc:chgData name="Daniel Wagner" userId="d570ad69411ac5b3" providerId="LiveId" clId="{5A04EE0A-E214-4E4C-8F0B-EA7E9AEA0434}" dt="2022-06-03T09:41:07.459" v="1671" actId="47"/>
        <pc:sldMkLst>
          <pc:docMk/>
          <pc:sldMk cId="1443354776" sldId="283"/>
        </pc:sldMkLst>
        <pc:spChg chg="mod">
          <ac:chgData name="Daniel Wagner" userId="d570ad69411ac5b3" providerId="LiveId" clId="{5A04EE0A-E214-4E4C-8F0B-EA7E9AEA0434}" dt="2022-06-02T14:35:47.577" v="1116" actId="6549"/>
          <ac:spMkLst>
            <pc:docMk/>
            <pc:sldMk cId="1443354776" sldId="283"/>
            <ac:spMk id="2" creationId="{79B6621F-399F-488F-9B91-8BBE999B25DF}"/>
          </ac:spMkLst>
        </pc:spChg>
      </pc:sldChg>
      <pc:sldChg chg="modSp add mod">
        <pc:chgData name="Daniel Wagner" userId="d570ad69411ac5b3" providerId="LiveId" clId="{5A04EE0A-E214-4E4C-8F0B-EA7E9AEA0434}" dt="2022-06-06T09:50:52.238" v="4003" actId="1076"/>
        <pc:sldMkLst>
          <pc:docMk/>
          <pc:sldMk cId="3833693243" sldId="284"/>
        </pc:sldMkLst>
        <pc:spChg chg="mod">
          <ac:chgData name="Daniel Wagner" userId="d570ad69411ac5b3" providerId="LiveId" clId="{5A04EE0A-E214-4E4C-8F0B-EA7E9AEA0434}" dt="2022-06-06T09:50:52.238" v="4003" actId="1076"/>
          <ac:spMkLst>
            <pc:docMk/>
            <pc:sldMk cId="3833693243" sldId="284"/>
            <ac:spMk id="2" creationId="{79B6621F-399F-488F-9B91-8BBE999B25DF}"/>
          </ac:spMkLst>
        </pc:spChg>
      </pc:sldChg>
      <pc:sldChg chg="modSp add mod">
        <pc:chgData name="Daniel Wagner" userId="d570ad69411ac5b3" providerId="LiveId" clId="{5A04EE0A-E214-4E4C-8F0B-EA7E9AEA0434}" dt="2022-06-06T09:49:49.339" v="4001" actId="6549"/>
        <pc:sldMkLst>
          <pc:docMk/>
          <pc:sldMk cId="934824203" sldId="285"/>
        </pc:sldMkLst>
        <pc:spChg chg="mod">
          <ac:chgData name="Daniel Wagner" userId="d570ad69411ac5b3" providerId="LiveId" clId="{5A04EE0A-E214-4E4C-8F0B-EA7E9AEA0434}" dt="2022-06-06T09:49:49.339" v="4001" actId="6549"/>
          <ac:spMkLst>
            <pc:docMk/>
            <pc:sldMk cId="934824203" sldId="285"/>
            <ac:spMk id="2" creationId="{79B6621F-399F-488F-9B91-8BBE999B25DF}"/>
          </ac:spMkLst>
        </pc:spChg>
      </pc:sldChg>
      <pc:sldChg chg="modSp add mod ord">
        <pc:chgData name="Daniel Wagner" userId="d570ad69411ac5b3" providerId="LiveId" clId="{5A04EE0A-E214-4E4C-8F0B-EA7E9AEA0434}" dt="2022-06-09T20:28:48.384" v="11906" actId="20577"/>
        <pc:sldMkLst>
          <pc:docMk/>
          <pc:sldMk cId="2359803697" sldId="286"/>
        </pc:sldMkLst>
        <pc:spChg chg="mod">
          <ac:chgData name="Daniel Wagner" userId="d570ad69411ac5b3" providerId="LiveId" clId="{5A04EE0A-E214-4E4C-8F0B-EA7E9AEA0434}" dt="2022-06-09T20:28:48.384" v="11906" actId="20577"/>
          <ac:spMkLst>
            <pc:docMk/>
            <pc:sldMk cId="2359803697" sldId="286"/>
            <ac:spMk id="2" creationId="{79B6621F-399F-488F-9B91-8BBE999B25DF}"/>
          </ac:spMkLst>
        </pc:spChg>
      </pc:sldChg>
      <pc:sldChg chg="modSp add mod modClrScheme chgLayout">
        <pc:chgData name="Daniel Wagner" userId="d570ad69411ac5b3" providerId="LiveId" clId="{5A04EE0A-E214-4E4C-8F0B-EA7E9AEA0434}" dt="2022-06-09T20:32:52.770" v="11912" actId="313"/>
        <pc:sldMkLst>
          <pc:docMk/>
          <pc:sldMk cId="993577605" sldId="287"/>
        </pc:sldMkLst>
        <pc:spChg chg="mod ord">
          <ac:chgData name="Daniel Wagner" userId="d570ad69411ac5b3" providerId="LiveId" clId="{5A04EE0A-E214-4E4C-8F0B-EA7E9AEA0434}" dt="2022-06-08T14:22:49.453" v="11261" actId="700"/>
          <ac:spMkLst>
            <pc:docMk/>
            <pc:sldMk cId="993577605" sldId="287"/>
            <ac:spMk id="4" creationId="{7A248F0E-E527-4270-B4DE-1AF0F6CE06E7}"/>
          </ac:spMkLst>
        </pc:spChg>
        <pc:spChg chg="mod ord">
          <ac:chgData name="Daniel Wagner" userId="d570ad69411ac5b3" providerId="LiveId" clId="{5A04EE0A-E214-4E4C-8F0B-EA7E9AEA0434}" dt="2022-06-09T20:32:52.770" v="11912" actId="313"/>
          <ac:spMkLst>
            <pc:docMk/>
            <pc:sldMk cId="993577605" sldId="287"/>
            <ac:spMk id="5" creationId="{CA10A515-583F-438F-BF66-00958685C081}"/>
          </ac:spMkLst>
        </pc:spChg>
      </pc:sldChg>
      <pc:sldChg chg="addSp modSp add mod ord modNotesTx">
        <pc:chgData name="Daniel Wagner" userId="d570ad69411ac5b3" providerId="LiveId" clId="{5A04EE0A-E214-4E4C-8F0B-EA7E9AEA0434}" dt="2022-06-06T12:33:17.425" v="5810" actId="20577"/>
        <pc:sldMkLst>
          <pc:docMk/>
          <pc:sldMk cId="3565243184" sldId="288"/>
        </pc:sldMkLst>
        <pc:spChg chg="mod">
          <ac:chgData name="Daniel Wagner" userId="d570ad69411ac5b3" providerId="LiveId" clId="{5A04EE0A-E214-4E4C-8F0B-EA7E9AEA0434}" dt="2022-06-06T12:33:17.425" v="5810" actId="20577"/>
          <ac:spMkLst>
            <pc:docMk/>
            <pc:sldMk cId="3565243184" sldId="288"/>
            <ac:spMk id="2" creationId="{79B6621F-399F-488F-9B91-8BBE999B25DF}"/>
          </ac:spMkLst>
        </pc:spChg>
        <pc:picChg chg="add mod">
          <ac:chgData name="Daniel Wagner" userId="d570ad69411ac5b3" providerId="LiveId" clId="{5A04EE0A-E214-4E4C-8F0B-EA7E9AEA0434}" dt="2022-06-06T12:26:00.411" v="5507"/>
          <ac:picMkLst>
            <pc:docMk/>
            <pc:sldMk cId="3565243184" sldId="288"/>
            <ac:picMk id="5" creationId="{9C92FCCD-4581-4BDF-AFC0-ABEE9B21DB4F}"/>
          </ac:picMkLst>
        </pc:picChg>
      </pc:sldChg>
      <pc:sldChg chg="addSp delSp modSp add del mod ord modNotesTx">
        <pc:chgData name="Daniel Wagner" userId="d570ad69411ac5b3" providerId="LiveId" clId="{5A04EE0A-E214-4E4C-8F0B-EA7E9AEA0434}" dt="2022-06-06T08:26:57.468" v="2533" actId="47"/>
        <pc:sldMkLst>
          <pc:docMk/>
          <pc:sldMk cId="3828237667" sldId="289"/>
        </pc:sldMkLst>
        <pc:spChg chg="mod">
          <ac:chgData name="Daniel Wagner" userId="d570ad69411ac5b3" providerId="LiveId" clId="{5A04EE0A-E214-4E4C-8F0B-EA7E9AEA0434}" dt="2022-06-06T08:13:21.913" v="2326" actId="20577"/>
          <ac:spMkLst>
            <pc:docMk/>
            <pc:sldMk cId="3828237667" sldId="289"/>
            <ac:spMk id="4" creationId="{DD3F7CE3-9579-4971-B2B9-18FB3E5860A7}"/>
          </ac:spMkLst>
        </pc:spChg>
        <pc:spChg chg="mod">
          <ac:chgData name="Daniel Wagner" userId="d570ad69411ac5b3" providerId="LiveId" clId="{5A04EE0A-E214-4E4C-8F0B-EA7E9AEA0434}" dt="2022-06-06T08:14:37.475" v="2331" actId="255"/>
          <ac:spMkLst>
            <pc:docMk/>
            <pc:sldMk cId="3828237667" sldId="289"/>
            <ac:spMk id="5" creationId="{4E0EEEBC-90BC-49DF-8E68-374ED61D3D4D}"/>
          </ac:spMkLst>
        </pc:spChg>
        <pc:spChg chg="mod">
          <ac:chgData name="Daniel Wagner" userId="d570ad69411ac5b3" providerId="LiveId" clId="{5A04EE0A-E214-4E4C-8F0B-EA7E9AEA0434}" dt="2022-06-06T08:14:37.475" v="2331" actId="255"/>
          <ac:spMkLst>
            <pc:docMk/>
            <pc:sldMk cId="3828237667" sldId="289"/>
            <ac:spMk id="6" creationId="{828C045B-767A-4183-B8F7-5A06F51DA06E}"/>
          </ac:spMkLst>
        </pc:spChg>
        <pc:spChg chg="mod">
          <ac:chgData name="Daniel Wagner" userId="d570ad69411ac5b3" providerId="LiveId" clId="{5A04EE0A-E214-4E4C-8F0B-EA7E9AEA0434}" dt="2022-06-06T08:14:37.475" v="2331" actId="255"/>
          <ac:spMkLst>
            <pc:docMk/>
            <pc:sldMk cId="3828237667" sldId="289"/>
            <ac:spMk id="7" creationId="{96CED40E-EFC5-4FF3-B533-BBA083E493A7}"/>
          </ac:spMkLst>
        </pc:spChg>
        <pc:spChg chg="mod">
          <ac:chgData name="Daniel Wagner" userId="d570ad69411ac5b3" providerId="LiveId" clId="{5A04EE0A-E214-4E4C-8F0B-EA7E9AEA0434}" dt="2022-06-06T08:14:37.475" v="2331" actId="255"/>
          <ac:spMkLst>
            <pc:docMk/>
            <pc:sldMk cId="3828237667" sldId="289"/>
            <ac:spMk id="8" creationId="{CFE226DF-168B-4AE1-ACF2-98D460F4525F}"/>
          </ac:spMkLst>
        </pc:spChg>
        <pc:spChg chg="mod">
          <ac:chgData name="Daniel Wagner" userId="d570ad69411ac5b3" providerId="LiveId" clId="{5A04EE0A-E214-4E4C-8F0B-EA7E9AEA0434}" dt="2022-06-06T08:14:37.475" v="2331" actId="255"/>
          <ac:spMkLst>
            <pc:docMk/>
            <pc:sldMk cId="3828237667" sldId="289"/>
            <ac:spMk id="9" creationId="{C37756B4-019B-453D-A734-35004D3661E6}"/>
          </ac:spMkLst>
        </pc:spChg>
        <pc:spChg chg="mod">
          <ac:chgData name="Daniel Wagner" userId="d570ad69411ac5b3" providerId="LiveId" clId="{5A04EE0A-E214-4E4C-8F0B-EA7E9AEA0434}" dt="2022-06-06T08:14:37.475" v="2331" actId="255"/>
          <ac:spMkLst>
            <pc:docMk/>
            <pc:sldMk cId="3828237667" sldId="289"/>
            <ac:spMk id="10" creationId="{1223FF19-73F1-4B43-BDFD-92FD0DAB151F}"/>
          </ac:spMkLst>
        </pc:spChg>
        <pc:spChg chg="mod">
          <ac:chgData name="Daniel Wagner" userId="d570ad69411ac5b3" providerId="LiveId" clId="{5A04EE0A-E214-4E4C-8F0B-EA7E9AEA0434}" dt="2022-06-06T08:14:37.475" v="2331" actId="255"/>
          <ac:spMkLst>
            <pc:docMk/>
            <pc:sldMk cId="3828237667" sldId="289"/>
            <ac:spMk id="11" creationId="{001C97B0-46A2-47BE-9D99-29F813AFFEE3}"/>
          </ac:spMkLst>
        </pc:spChg>
        <pc:spChg chg="mod">
          <ac:chgData name="Daniel Wagner" userId="d570ad69411ac5b3" providerId="LiveId" clId="{5A04EE0A-E214-4E4C-8F0B-EA7E9AEA0434}" dt="2022-06-06T08:14:37.475" v="2331" actId="255"/>
          <ac:spMkLst>
            <pc:docMk/>
            <pc:sldMk cId="3828237667" sldId="289"/>
            <ac:spMk id="12" creationId="{82437AD5-F252-44A5-B742-47D38D7DB87B}"/>
          </ac:spMkLst>
        </pc:spChg>
        <pc:spChg chg="mod">
          <ac:chgData name="Daniel Wagner" userId="d570ad69411ac5b3" providerId="LiveId" clId="{5A04EE0A-E214-4E4C-8F0B-EA7E9AEA0434}" dt="2022-06-06T08:14:37.475" v="2331" actId="255"/>
          <ac:spMkLst>
            <pc:docMk/>
            <pc:sldMk cId="3828237667" sldId="289"/>
            <ac:spMk id="13" creationId="{A11D15DE-A788-44B1-961B-B35279A5CCC6}"/>
          </ac:spMkLst>
        </pc:spChg>
        <pc:spChg chg="mod">
          <ac:chgData name="Daniel Wagner" userId="d570ad69411ac5b3" providerId="LiveId" clId="{5A04EE0A-E214-4E4C-8F0B-EA7E9AEA0434}" dt="2022-06-06T08:14:37.475" v="2331" actId="255"/>
          <ac:spMkLst>
            <pc:docMk/>
            <pc:sldMk cId="3828237667" sldId="289"/>
            <ac:spMk id="14" creationId="{E5946E87-AED4-4BD6-9CAA-507B5FF6D982}"/>
          </ac:spMkLst>
        </pc:spChg>
        <pc:spChg chg="mod">
          <ac:chgData name="Daniel Wagner" userId="d570ad69411ac5b3" providerId="LiveId" clId="{5A04EE0A-E214-4E4C-8F0B-EA7E9AEA0434}" dt="2022-06-06T08:14:37.475" v="2331" actId="255"/>
          <ac:spMkLst>
            <pc:docMk/>
            <pc:sldMk cId="3828237667" sldId="289"/>
            <ac:spMk id="15" creationId="{E2B06357-F015-40CC-A711-A874CEE2DC16}"/>
          </ac:spMkLst>
        </pc:spChg>
        <pc:spChg chg="mod">
          <ac:chgData name="Daniel Wagner" userId="d570ad69411ac5b3" providerId="LiveId" clId="{5A04EE0A-E214-4E4C-8F0B-EA7E9AEA0434}" dt="2022-06-06T08:14:37.475" v="2331" actId="255"/>
          <ac:spMkLst>
            <pc:docMk/>
            <pc:sldMk cId="3828237667" sldId="289"/>
            <ac:spMk id="16" creationId="{0547D82F-82B7-46F3-A672-389F7F56CF9E}"/>
          </ac:spMkLst>
        </pc:spChg>
        <pc:spChg chg="mod">
          <ac:chgData name="Daniel Wagner" userId="d570ad69411ac5b3" providerId="LiveId" clId="{5A04EE0A-E214-4E4C-8F0B-EA7E9AEA0434}" dt="2022-06-06T08:14:37.475" v="2331" actId="255"/>
          <ac:spMkLst>
            <pc:docMk/>
            <pc:sldMk cId="3828237667" sldId="289"/>
            <ac:spMk id="17" creationId="{7CEEF7C1-140C-41C9-9DC1-3BFB77FD72C6}"/>
          </ac:spMkLst>
        </pc:spChg>
        <pc:spChg chg="mod">
          <ac:chgData name="Daniel Wagner" userId="d570ad69411ac5b3" providerId="LiveId" clId="{5A04EE0A-E214-4E4C-8F0B-EA7E9AEA0434}" dt="2022-06-06T08:14:37.475" v="2331" actId="255"/>
          <ac:spMkLst>
            <pc:docMk/>
            <pc:sldMk cId="3828237667" sldId="289"/>
            <ac:spMk id="18" creationId="{A37AD405-1360-457F-A0FF-F14F3C941988}"/>
          </ac:spMkLst>
        </pc:spChg>
        <pc:spChg chg="mod">
          <ac:chgData name="Daniel Wagner" userId="d570ad69411ac5b3" providerId="LiveId" clId="{5A04EE0A-E214-4E4C-8F0B-EA7E9AEA0434}" dt="2022-06-06T08:14:37.475" v="2331" actId="255"/>
          <ac:spMkLst>
            <pc:docMk/>
            <pc:sldMk cId="3828237667" sldId="289"/>
            <ac:spMk id="19" creationId="{A994E12C-C16A-4C53-88FB-FD5EEDB5B841}"/>
          </ac:spMkLst>
        </pc:spChg>
        <pc:spChg chg="mod">
          <ac:chgData name="Daniel Wagner" userId="d570ad69411ac5b3" providerId="LiveId" clId="{5A04EE0A-E214-4E4C-8F0B-EA7E9AEA0434}" dt="2022-06-06T08:14:37.475" v="2331" actId="255"/>
          <ac:spMkLst>
            <pc:docMk/>
            <pc:sldMk cId="3828237667" sldId="289"/>
            <ac:spMk id="20" creationId="{1E821071-C9F8-415B-B527-7BEDD77EC3C4}"/>
          </ac:spMkLst>
        </pc:spChg>
        <pc:spChg chg="mod">
          <ac:chgData name="Daniel Wagner" userId="d570ad69411ac5b3" providerId="LiveId" clId="{5A04EE0A-E214-4E4C-8F0B-EA7E9AEA0434}" dt="2022-06-06T08:14:37.475" v="2331" actId="255"/>
          <ac:spMkLst>
            <pc:docMk/>
            <pc:sldMk cId="3828237667" sldId="289"/>
            <ac:spMk id="21" creationId="{AA548105-F119-456C-81D2-8413519EF32D}"/>
          </ac:spMkLst>
        </pc:spChg>
        <pc:spChg chg="mod">
          <ac:chgData name="Daniel Wagner" userId="d570ad69411ac5b3" providerId="LiveId" clId="{5A04EE0A-E214-4E4C-8F0B-EA7E9AEA0434}" dt="2022-06-06T08:14:37.475" v="2331" actId="255"/>
          <ac:spMkLst>
            <pc:docMk/>
            <pc:sldMk cId="3828237667" sldId="289"/>
            <ac:spMk id="22" creationId="{BF1DDD30-60F7-4E0C-A956-AE558218A913}"/>
          </ac:spMkLst>
        </pc:spChg>
        <pc:spChg chg="mod">
          <ac:chgData name="Daniel Wagner" userId="d570ad69411ac5b3" providerId="LiveId" clId="{5A04EE0A-E214-4E4C-8F0B-EA7E9AEA0434}" dt="2022-06-06T08:14:37.475" v="2331" actId="255"/>
          <ac:spMkLst>
            <pc:docMk/>
            <pc:sldMk cId="3828237667" sldId="289"/>
            <ac:spMk id="23" creationId="{DEFB9A56-667F-4F0B-A44C-1138689AABEA}"/>
          </ac:spMkLst>
        </pc:spChg>
        <pc:spChg chg="mod">
          <ac:chgData name="Daniel Wagner" userId="d570ad69411ac5b3" providerId="LiveId" clId="{5A04EE0A-E214-4E4C-8F0B-EA7E9AEA0434}" dt="2022-06-06T08:14:37.475" v="2331" actId="255"/>
          <ac:spMkLst>
            <pc:docMk/>
            <pc:sldMk cId="3828237667" sldId="289"/>
            <ac:spMk id="24" creationId="{D8EB9165-9755-48B0-B278-80654AA5D5F6}"/>
          </ac:spMkLst>
        </pc:spChg>
        <pc:spChg chg="mod">
          <ac:chgData name="Daniel Wagner" userId="d570ad69411ac5b3" providerId="LiveId" clId="{5A04EE0A-E214-4E4C-8F0B-EA7E9AEA0434}" dt="2022-06-06T08:14:37.475" v="2331" actId="255"/>
          <ac:spMkLst>
            <pc:docMk/>
            <pc:sldMk cId="3828237667" sldId="289"/>
            <ac:spMk id="25" creationId="{24030C90-91F3-4D25-B37B-D43BCF83AC95}"/>
          </ac:spMkLst>
        </pc:spChg>
        <pc:spChg chg="mod">
          <ac:chgData name="Daniel Wagner" userId="d570ad69411ac5b3" providerId="LiveId" clId="{5A04EE0A-E214-4E4C-8F0B-EA7E9AEA0434}" dt="2022-06-06T08:14:37.475" v="2331" actId="255"/>
          <ac:spMkLst>
            <pc:docMk/>
            <pc:sldMk cId="3828237667" sldId="289"/>
            <ac:spMk id="26" creationId="{583F6EC5-8E32-4EAD-BCC4-47D9BEF7C5B7}"/>
          </ac:spMkLst>
        </pc:spChg>
        <pc:spChg chg="mod">
          <ac:chgData name="Daniel Wagner" userId="d570ad69411ac5b3" providerId="LiveId" clId="{5A04EE0A-E214-4E4C-8F0B-EA7E9AEA0434}" dt="2022-06-06T08:14:37.475" v="2331" actId="255"/>
          <ac:spMkLst>
            <pc:docMk/>
            <pc:sldMk cId="3828237667" sldId="289"/>
            <ac:spMk id="27" creationId="{5004C277-342B-4A77-89B1-6E322844F07B}"/>
          </ac:spMkLst>
        </pc:spChg>
        <pc:spChg chg="mod">
          <ac:chgData name="Daniel Wagner" userId="d570ad69411ac5b3" providerId="LiveId" clId="{5A04EE0A-E214-4E4C-8F0B-EA7E9AEA0434}" dt="2022-06-06T08:14:37.475" v="2331" actId="255"/>
          <ac:spMkLst>
            <pc:docMk/>
            <pc:sldMk cId="3828237667" sldId="289"/>
            <ac:spMk id="28" creationId="{25869289-AB14-49F9-968A-7234F9899983}"/>
          </ac:spMkLst>
        </pc:spChg>
        <pc:spChg chg="mod">
          <ac:chgData name="Daniel Wagner" userId="d570ad69411ac5b3" providerId="LiveId" clId="{5A04EE0A-E214-4E4C-8F0B-EA7E9AEA0434}" dt="2022-06-06T08:14:37.475" v="2331" actId="255"/>
          <ac:spMkLst>
            <pc:docMk/>
            <pc:sldMk cId="3828237667" sldId="289"/>
            <ac:spMk id="29" creationId="{6C0C1FBD-DFB5-409D-9FCF-89CA0F281CFF}"/>
          </ac:spMkLst>
        </pc:spChg>
        <pc:spChg chg="mod">
          <ac:chgData name="Daniel Wagner" userId="d570ad69411ac5b3" providerId="LiveId" clId="{5A04EE0A-E214-4E4C-8F0B-EA7E9AEA0434}" dt="2022-06-06T08:14:37.475" v="2331" actId="255"/>
          <ac:spMkLst>
            <pc:docMk/>
            <pc:sldMk cId="3828237667" sldId="289"/>
            <ac:spMk id="30" creationId="{C3A17062-7F6B-4488-BA7F-70B534AEFD91}"/>
          </ac:spMkLst>
        </pc:spChg>
        <pc:spChg chg="mod">
          <ac:chgData name="Daniel Wagner" userId="d570ad69411ac5b3" providerId="LiveId" clId="{5A04EE0A-E214-4E4C-8F0B-EA7E9AEA0434}" dt="2022-06-06T08:14:37.475" v="2331" actId="255"/>
          <ac:spMkLst>
            <pc:docMk/>
            <pc:sldMk cId="3828237667" sldId="289"/>
            <ac:spMk id="31" creationId="{A6396161-CEF3-4BB1-974C-34E3BB247187}"/>
          </ac:spMkLst>
        </pc:spChg>
        <pc:spChg chg="mod">
          <ac:chgData name="Daniel Wagner" userId="d570ad69411ac5b3" providerId="LiveId" clId="{5A04EE0A-E214-4E4C-8F0B-EA7E9AEA0434}" dt="2022-06-06T08:14:37.475" v="2331" actId="255"/>
          <ac:spMkLst>
            <pc:docMk/>
            <pc:sldMk cId="3828237667" sldId="289"/>
            <ac:spMk id="32" creationId="{4678E09F-4F7D-4324-819C-3B653CE450E2}"/>
          </ac:spMkLst>
        </pc:spChg>
        <pc:spChg chg="mod">
          <ac:chgData name="Daniel Wagner" userId="d570ad69411ac5b3" providerId="LiveId" clId="{5A04EE0A-E214-4E4C-8F0B-EA7E9AEA0434}" dt="2022-06-06T08:14:37.475" v="2331" actId="255"/>
          <ac:spMkLst>
            <pc:docMk/>
            <pc:sldMk cId="3828237667" sldId="289"/>
            <ac:spMk id="33" creationId="{8FB5C31C-8761-410D-8BA8-6F00CD223F42}"/>
          </ac:spMkLst>
        </pc:spChg>
        <pc:spChg chg="mod">
          <ac:chgData name="Daniel Wagner" userId="d570ad69411ac5b3" providerId="LiveId" clId="{5A04EE0A-E214-4E4C-8F0B-EA7E9AEA0434}" dt="2022-06-06T08:14:37.475" v="2331" actId="255"/>
          <ac:spMkLst>
            <pc:docMk/>
            <pc:sldMk cId="3828237667" sldId="289"/>
            <ac:spMk id="34" creationId="{A4A4D278-A20D-42C8-9326-6111DE4AC02F}"/>
          </ac:spMkLst>
        </pc:spChg>
        <pc:spChg chg="mod">
          <ac:chgData name="Daniel Wagner" userId="d570ad69411ac5b3" providerId="LiveId" clId="{5A04EE0A-E214-4E4C-8F0B-EA7E9AEA0434}" dt="2022-06-06T08:14:37.475" v="2331" actId="255"/>
          <ac:spMkLst>
            <pc:docMk/>
            <pc:sldMk cId="3828237667" sldId="289"/>
            <ac:spMk id="35" creationId="{4B1A6E3F-4DED-4ECC-9BC4-13885626724C}"/>
          </ac:spMkLst>
        </pc:spChg>
        <pc:spChg chg="mod">
          <ac:chgData name="Daniel Wagner" userId="d570ad69411ac5b3" providerId="LiveId" clId="{5A04EE0A-E214-4E4C-8F0B-EA7E9AEA0434}" dt="2022-06-06T08:14:37.475" v="2331" actId="255"/>
          <ac:spMkLst>
            <pc:docMk/>
            <pc:sldMk cId="3828237667" sldId="289"/>
            <ac:spMk id="36" creationId="{6E716372-456B-4C6E-85EA-54E6CFF44424}"/>
          </ac:spMkLst>
        </pc:spChg>
        <pc:spChg chg="add mod">
          <ac:chgData name="Daniel Wagner" userId="d570ad69411ac5b3" providerId="LiveId" clId="{5A04EE0A-E214-4E4C-8F0B-EA7E9AEA0434}" dt="2022-06-06T08:15:00.804" v="2332" actId="255"/>
          <ac:spMkLst>
            <pc:docMk/>
            <pc:sldMk cId="3828237667" sldId="289"/>
            <ac:spMk id="37" creationId="{64BE7212-E4A5-4A9E-AE4F-2FF9DE2206A1}"/>
          </ac:spMkLst>
        </pc:spChg>
        <pc:spChg chg="add mod">
          <ac:chgData name="Daniel Wagner" userId="d570ad69411ac5b3" providerId="LiveId" clId="{5A04EE0A-E214-4E4C-8F0B-EA7E9AEA0434}" dt="2022-06-06T08:15:00.804" v="2332" actId="255"/>
          <ac:spMkLst>
            <pc:docMk/>
            <pc:sldMk cId="3828237667" sldId="289"/>
            <ac:spMk id="38" creationId="{9D1F1034-3E95-4D00-8A2E-8B7EB259436D}"/>
          </ac:spMkLst>
        </pc:spChg>
        <pc:spChg chg="add mod">
          <ac:chgData name="Daniel Wagner" userId="d570ad69411ac5b3" providerId="LiveId" clId="{5A04EE0A-E214-4E4C-8F0B-EA7E9AEA0434}" dt="2022-06-06T08:15:00.804" v="2332" actId="255"/>
          <ac:spMkLst>
            <pc:docMk/>
            <pc:sldMk cId="3828237667" sldId="289"/>
            <ac:spMk id="39" creationId="{420C7E48-A5FC-4E10-BC12-9C7CA49A20FB}"/>
          </ac:spMkLst>
        </pc:spChg>
        <pc:grpChg chg="mod">
          <ac:chgData name="Daniel Wagner" userId="d570ad69411ac5b3" providerId="LiveId" clId="{5A04EE0A-E214-4E4C-8F0B-EA7E9AEA0434}" dt="2022-06-06T08:03:43.123" v="2215" actId="14100"/>
          <ac:grpSpMkLst>
            <pc:docMk/>
            <pc:sldMk cId="3828237667" sldId="289"/>
            <ac:grpSpMk id="2" creationId="{3CC2C8ED-4B8C-40E5-961A-28EAF9E40DF5}"/>
          </ac:grpSpMkLst>
        </pc:grpChg>
        <pc:graphicFrameChg chg="del">
          <ac:chgData name="Daniel Wagner" userId="d570ad69411ac5b3" providerId="LiveId" clId="{5A04EE0A-E214-4E4C-8F0B-EA7E9AEA0434}" dt="2022-06-06T07:55:00.595" v="2173" actId="18245"/>
          <ac:graphicFrameMkLst>
            <pc:docMk/>
            <pc:sldMk cId="3828237667" sldId="289"/>
            <ac:graphicFrameMk id="3" creationId="{1BF6E217-335E-41A1-941D-054FBC930E36}"/>
          </ac:graphicFrameMkLst>
        </pc:graphicFrameChg>
      </pc:sldChg>
      <pc:sldChg chg="addSp delSp modSp add del mod">
        <pc:chgData name="Daniel Wagner" userId="d570ad69411ac5b3" providerId="LiveId" clId="{5A04EE0A-E214-4E4C-8F0B-EA7E9AEA0434}" dt="2022-06-06T07:53:42.721" v="2160" actId="2696"/>
        <pc:sldMkLst>
          <pc:docMk/>
          <pc:sldMk cId="3874633661" sldId="289"/>
        </pc:sldMkLst>
        <pc:spChg chg="add del mod">
          <ac:chgData name="Daniel Wagner" userId="d570ad69411ac5b3" providerId="LiveId" clId="{5A04EE0A-E214-4E4C-8F0B-EA7E9AEA0434}" dt="2022-06-06T07:35:25.417" v="1756" actId="1032"/>
          <ac:spMkLst>
            <pc:docMk/>
            <pc:sldMk cId="3874633661" sldId="289"/>
            <ac:spMk id="2" creationId="{4878221C-304A-4071-AA1C-8483F28236E0}"/>
          </ac:spMkLst>
        </pc:spChg>
        <pc:graphicFrameChg chg="add mod modGraphic">
          <ac:chgData name="Daniel Wagner" userId="d570ad69411ac5b3" providerId="LiveId" clId="{5A04EE0A-E214-4E4C-8F0B-EA7E9AEA0434}" dt="2022-06-06T07:52:42.623" v="2159" actId="20577"/>
          <ac:graphicFrameMkLst>
            <pc:docMk/>
            <pc:sldMk cId="3874633661" sldId="289"/>
            <ac:graphicFrameMk id="3" creationId="{1BF6E217-335E-41A1-941D-054FBC930E36}"/>
          </ac:graphicFrameMkLst>
        </pc:graphicFrameChg>
        <pc:picChg chg="del">
          <ac:chgData name="Daniel Wagner" userId="d570ad69411ac5b3" providerId="LiveId" clId="{5A04EE0A-E214-4E4C-8F0B-EA7E9AEA0434}" dt="2022-06-06T07:34:50.047" v="1755" actId="478"/>
          <ac:picMkLst>
            <pc:docMk/>
            <pc:sldMk cId="3874633661" sldId="289"/>
            <ac:picMk id="3074" creationId="{BF2D3923-06C4-4B4D-BB37-80D815FB2A67}"/>
          </ac:picMkLst>
        </pc:picChg>
      </pc:sldChg>
      <pc:sldChg chg="modSp add del">
        <pc:chgData name="Daniel Wagner" userId="d570ad69411ac5b3" providerId="LiveId" clId="{5A04EE0A-E214-4E4C-8F0B-EA7E9AEA0434}" dt="2022-06-06T08:27:12.496" v="2536" actId="47"/>
        <pc:sldMkLst>
          <pc:docMk/>
          <pc:sldMk cId="2262266774" sldId="290"/>
        </pc:sldMkLst>
        <pc:graphicFrameChg chg="mod">
          <ac:chgData name="Daniel Wagner" userId="d570ad69411ac5b3" providerId="LiveId" clId="{5A04EE0A-E214-4E4C-8F0B-EA7E9AEA0434}" dt="2022-06-06T08:17:49.860" v="2336" actId="13822"/>
          <ac:graphicFrameMkLst>
            <pc:docMk/>
            <pc:sldMk cId="2262266774" sldId="290"/>
            <ac:graphicFrameMk id="3" creationId="{1BF6E217-335E-41A1-941D-054FBC930E36}"/>
          </ac:graphicFrameMkLst>
        </pc:graphicFrameChg>
      </pc:sldChg>
      <pc:sldChg chg="modSp add del">
        <pc:chgData name="Daniel Wagner" userId="d570ad69411ac5b3" providerId="LiveId" clId="{5A04EE0A-E214-4E4C-8F0B-EA7E9AEA0434}" dt="2022-06-06T08:27:23.480" v="2540" actId="47"/>
        <pc:sldMkLst>
          <pc:docMk/>
          <pc:sldMk cId="9088512" sldId="291"/>
        </pc:sldMkLst>
        <pc:graphicFrameChg chg="mod">
          <ac:chgData name="Daniel Wagner" userId="d570ad69411ac5b3" providerId="LiveId" clId="{5A04EE0A-E214-4E4C-8F0B-EA7E9AEA0434}" dt="2022-06-06T07:52:11.533" v="2156" actId="20577"/>
          <ac:graphicFrameMkLst>
            <pc:docMk/>
            <pc:sldMk cId="9088512" sldId="291"/>
            <ac:graphicFrameMk id="3" creationId="{1BF6E217-335E-41A1-941D-054FBC930E36}"/>
          </ac:graphicFrameMkLst>
        </pc:graphicFrameChg>
      </pc:sldChg>
      <pc:sldChg chg="add del">
        <pc:chgData name="Daniel Wagner" userId="d570ad69411ac5b3" providerId="LiveId" clId="{5A04EE0A-E214-4E4C-8F0B-EA7E9AEA0434}" dt="2022-06-06T08:15:44.592" v="2334" actId="47"/>
        <pc:sldMkLst>
          <pc:docMk/>
          <pc:sldMk cId="2463695035" sldId="292"/>
        </pc:sldMkLst>
      </pc:sldChg>
      <pc:sldChg chg="addSp delSp modSp add del mod ord modShow">
        <pc:chgData name="Daniel Wagner" userId="d570ad69411ac5b3" providerId="LiveId" clId="{5A04EE0A-E214-4E4C-8F0B-EA7E9AEA0434}" dt="2022-06-06T08:27:00.813" v="2534" actId="47"/>
        <pc:sldMkLst>
          <pc:docMk/>
          <pc:sldMk cId="2884486948" sldId="292"/>
        </pc:sldMkLst>
        <pc:spChg chg="add del mod">
          <ac:chgData name="Daniel Wagner" userId="d570ad69411ac5b3" providerId="LiveId" clId="{5A04EE0A-E214-4E4C-8F0B-EA7E9AEA0434}" dt="2022-06-06T08:20:47.070" v="2364"/>
          <ac:spMkLst>
            <pc:docMk/>
            <pc:sldMk cId="2884486948" sldId="292"/>
            <ac:spMk id="5" creationId="{A2B519D0-84F2-4122-8660-707FB1C93E9B}"/>
          </ac:spMkLst>
        </pc:spChg>
        <pc:spChg chg="add del mod">
          <ac:chgData name="Daniel Wagner" userId="d570ad69411ac5b3" providerId="LiveId" clId="{5A04EE0A-E214-4E4C-8F0B-EA7E9AEA0434}" dt="2022-06-06T08:20:47.070" v="2364"/>
          <ac:spMkLst>
            <pc:docMk/>
            <pc:sldMk cId="2884486948" sldId="292"/>
            <ac:spMk id="6" creationId="{6810235B-50F0-49F1-B6E6-3477DDBD1C06}"/>
          </ac:spMkLst>
        </pc:spChg>
        <pc:spChg chg="add del mod">
          <ac:chgData name="Daniel Wagner" userId="d570ad69411ac5b3" providerId="LiveId" clId="{5A04EE0A-E214-4E4C-8F0B-EA7E9AEA0434}" dt="2022-06-06T08:20:47.070" v="2364"/>
          <ac:spMkLst>
            <pc:docMk/>
            <pc:sldMk cId="2884486948" sldId="292"/>
            <ac:spMk id="7" creationId="{DD166C12-0E35-4442-AED7-C02A2B77A0CB}"/>
          </ac:spMkLst>
        </pc:spChg>
        <pc:graphicFrameChg chg="mod">
          <ac:chgData name="Daniel Wagner" userId="d570ad69411ac5b3" providerId="LiveId" clId="{5A04EE0A-E214-4E4C-8F0B-EA7E9AEA0434}" dt="2022-06-06T08:20:48.001" v="2365" actId="14100"/>
          <ac:graphicFrameMkLst>
            <pc:docMk/>
            <pc:sldMk cId="2884486948" sldId="292"/>
            <ac:graphicFrameMk id="3" creationId="{1BF6E217-335E-41A1-941D-054FBC930E36}"/>
          </ac:graphicFrameMkLst>
        </pc:graphicFrameChg>
      </pc:sldChg>
      <pc:sldChg chg="modSp add mod">
        <pc:chgData name="Daniel Wagner" userId="d570ad69411ac5b3" providerId="LiveId" clId="{5A04EE0A-E214-4E4C-8F0B-EA7E9AEA0434}" dt="2022-06-06T09:03:18.134" v="3051" actId="20577"/>
        <pc:sldMkLst>
          <pc:docMk/>
          <pc:sldMk cId="2877481073" sldId="293"/>
        </pc:sldMkLst>
        <pc:graphicFrameChg chg="mod modGraphic">
          <ac:chgData name="Daniel Wagner" userId="d570ad69411ac5b3" providerId="LiveId" clId="{5A04EE0A-E214-4E4C-8F0B-EA7E9AEA0434}" dt="2022-06-06T09:03:18.134" v="3051" actId="20577"/>
          <ac:graphicFrameMkLst>
            <pc:docMk/>
            <pc:sldMk cId="2877481073" sldId="293"/>
            <ac:graphicFrameMk id="3" creationId="{1BF6E217-335E-41A1-941D-054FBC930E36}"/>
          </ac:graphicFrameMkLst>
        </pc:graphicFrameChg>
      </pc:sldChg>
      <pc:sldChg chg="modSp add ord modTransition">
        <pc:chgData name="Daniel Wagner" userId="d570ad69411ac5b3" providerId="LiveId" clId="{5A04EE0A-E214-4E4C-8F0B-EA7E9AEA0434}" dt="2022-06-06T09:16:51.970" v="3247"/>
        <pc:sldMkLst>
          <pc:docMk/>
          <pc:sldMk cId="3818993386" sldId="294"/>
        </pc:sldMkLst>
        <pc:graphicFrameChg chg="mod">
          <ac:chgData name="Daniel Wagner" userId="d570ad69411ac5b3" providerId="LiveId" clId="{5A04EE0A-E214-4E4C-8F0B-EA7E9AEA0434}" dt="2022-06-06T08:58:26.242" v="2968" actId="108"/>
          <ac:graphicFrameMkLst>
            <pc:docMk/>
            <pc:sldMk cId="3818993386" sldId="294"/>
            <ac:graphicFrameMk id="3" creationId="{1BF6E217-335E-41A1-941D-054FBC930E36}"/>
          </ac:graphicFrameMkLst>
        </pc:graphicFrameChg>
      </pc:sldChg>
      <pc:sldChg chg="add del">
        <pc:chgData name="Daniel Wagner" userId="d570ad69411ac5b3" providerId="LiveId" clId="{5A04EE0A-E214-4E4C-8F0B-EA7E9AEA0434}" dt="2022-06-06T08:37:31.169" v="2679" actId="47"/>
        <pc:sldMkLst>
          <pc:docMk/>
          <pc:sldMk cId="746813738" sldId="295"/>
        </pc:sldMkLst>
      </pc:sldChg>
      <pc:sldChg chg="modSp add del">
        <pc:chgData name="Daniel Wagner" userId="d570ad69411ac5b3" providerId="LiveId" clId="{5A04EE0A-E214-4E4C-8F0B-EA7E9AEA0434}" dt="2022-06-06T08:37:21.917" v="2677" actId="2696"/>
        <pc:sldMkLst>
          <pc:docMk/>
          <pc:sldMk cId="1853306341" sldId="295"/>
        </pc:sldMkLst>
        <pc:graphicFrameChg chg="mod">
          <ac:chgData name="Daniel Wagner" userId="d570ad69411ac5b3" providerId="LiveId" clId="{5A04EE0A-E214-4E4C-8F0B-EA7E9AEA0434}" dt="2022-06-06T08:34:42.853" v="2661" actId="255"/>
          <ac:graphicFrameMkLst>
            <pc:docMk/>
            <pc:sldMk cId="1853306341" sldId="295"/>
            <ac:graphicFrameMk id="3" creationId="{1BF6E217-335E-41A1-941D-054FBC930E36}"/>
          </ac:graphicFrameMkLst>
        </pc:graphicFrameChg>
      </pc:sldChg>
      <pc:sldChg chg="modSp add ord modTransition">
        <pc:chgData name="Daniel Wagner" userId="d570ad69411ac5b3" providerId="LiveId" clId="{5A04EE0A-E214-4E4C-8F0B-EA7E9AEA0434}" dt="2022-06-06T09:17:28.885" v="3250"/>
        <pc:sldMkLst>
          <pc:docMk/>
          <pc:sldMk cId="2339616716" sldId="296"/>
        </pc:sldMkLst>
        <pc:graphicFrameChg chg="mod">
          <ac:chgData name="Daniel Wagner" userId="d570ad69411ac5b3" providerId="LiveId" clId="{5A04EE0A-E214-4E4C-8F0B-EA7E9AEA0434}" dt="2022-06-06T08:58:34.902" v="2970" actId="108"/>
          <ac:graphicFrameMkLst>
            <pc:docMk/>
            <pc:sldMk cId="2339616716" sldId="296"/>
            <ac:graphicFrameMk id="3" creationId="{1BF6E217-335E-41A1-941D-054FBC930E36}"/>
          </ac:graphicFrameMkLst>
        </pc:graphicFrameChg>
      </pc:sldChg>
      <pc:sldChg chg="add del">
        <pc:chgData name="Daniel Wagner" userId="d570ad69411ac5b3" providerId="LiveId" clId="{5A04EE0A-E214-4E4C-8F0B-EA7E9AEA0434}" dt="2022-06-06T08:31:38.028" v="2604" actId="47"/>
        <pc:sldMkLst>
          <pc:docMk/>
          <pc:sldMk cId="545146325" sldId="297"/>
        </pc:sldMkLst>
      </pc:sldChg>
      <pc:sldChg chg="modSp add mod ord modTransition">
        <pc:chgData name="Daniel Wagner" userId="d570ad69411ac5b3" providerId="LiveId" clId="{5A04EE0A-E214-4E4C-8F0B-EA7E9AEA0434}" dt="2022-06-09T20:30:44.679" v="11907" actId="313"/>
        <pc:sldMkLst>
          <pc:docMk/>
          <pc:sldMk cId="2299544956" sldId="297"/>
        </pc:sldMkLst>
        <pc:spChg chg="mod">
          <ac:chgData name="Daniel Wagner" userId="d570ad69411ac5b3" providerId="LiveId" clId="{5A04EE0A-E214-4E4C-8F0B-EA7E9AEA0434}" dt="2022-06-09T20:30:44.679" v="11907" actId="313"/>
          <ac:spMkLst>
            <pc:docMk/>
            <pc:sldMk cId="2299544956" sldId="297"/>
            <ac:spMk id="4" creationId="{DD3F7CE3-9579-4971-B2B9-18FB3E5860A7}"/>
          </ac:spMkLst>
        </pc:spChg>
        <pc:graphicFrameChg chg="mod">
          <ac:chgData name="Daniel Wagner" userId="d570ad69411ac5b3" providerId="LiveId" clId="{5A04EE0A-E214-4E4C-8F0B-EA7E9AEA0434}" dt="2022-06-06T09:18:06.682" v="3255" actId="108"/>
          <ac:graphicFrameMkLst>
            <pc:docMk/>
            <pc:sldMk cId="2299544956" sldId="297"/>
            <ac:graphicFrameMk id="3" creationId="{1BF6E217-335E-41A1-941D-054FBC930E36}"/>
          </ac:graphicFrameMkLst>
        </pc:graphicFrameChg>
      </pc:sldChg>
      <pc:sldChg chg="addSp delSp modSp new mod chgLayout">
        <pc:chgData name="Daniel Wagner" userId="d570ad69411ac5b3" providerId="LiveId" clId="{5A04EE0A-E214-4E4C-8F0B-EA7E9AEA0434}" dt="2022-06-06T08:44:29.669" v="2868" actId="20577"/>
        <pc:sldMkLst>
          <pc:docMk/>
          <pc:sldMk cId="3387317123" sldId="298"/>
        </pc:sldMkLst>
        <pc:spChg chg="del">
          <ac:chgData name="Daniel Wagner" userId="d570ad69411ac5b3" providerId="LiveId" clId="{5A04EE0A-E214-4E4C-8F0B-EA7E9AEA0434}" dt="2022-06-06T08:44:18.959" v="2839" actId="700"/>
          <ac:spMkLst>
            <pc:docMk/>
            <pc:sldMk cId="3387317123" sldId="298"/>
            <ac:spMk id="2" creationId="{32C18B51-E245-4E50-BED9-D4977FD1674F}"/>
          </ac:spMkLst>
        </pc:spChg>
        <pc:spChg chg="del">
          <ac:chgData name="Daniel Wagner" userId="d570ad69411ac5b3" providerId="LiveId" clId="{5A04EE0A-E214-4E4C-8F0B-EA7E9AEA0434}" dt="2022-06-06T08:44:18.959" v="2839" actId="700"/>
          <ac:spMkLst>
            <pc:docMk/>
            <pc:sldMk cId="3387317123" sldId="298"/>
            <ac:spMk id="3" creationId="{9C34A6E2-CBE2-4240-B1C6-7EEBE0B965B4}"/>
          </ac:spMkLst>
        </pc:spChg>
        <pc:spChg chg="add mod ord">
          <ac:chgData name="Daniel Wagner" userId="d570ad69411ac5b3" providerId="LiveId" clId="{5A04EE0A-E214-4E4C-8F0B-EA7E9AEA0434}" dt="2022-06-06T08:44:24.582" v="2859" actId="20577"/>
          <ac:spMkLst>
            <pc:docMk/>
            <pc:sldMk cId="3387317123" sldId="298"/>
            <ac:spMk id="4" creationId="{0D03E855-FE7C-46F1-A0D5-EE44E1B60056}"/>
          </ac:spMkLst>
        </pc:spChg>
        <pc:spChg chg="add mod ord">
          <ac:chgData name="Daniel Wagner" userId="d570ad69411ac5b3" providerId="LiveId" clId="{5A04EE0A-E214-4E4C-8F0B-EA7E9AEA0434}" dt="2022-06-06T08:44:29.669" v="2868" actId="20577"/>
          <ac:spMkLst>
            <pc:docMk/>
            <pc:sldMk cId="3387317123" sldId="298"/>
            <ac:spMk id="5" creationId="{21E44D5E-BAC9-4517-B699-58DB3F8936A8}"/>
          </ac:spMkLst>
        </pc:spChg>
      </pc:sldChg>
      <pc:sldChg chg="modSp new del mod modClrScheme chgLayout">
        <pc:chgData name="Daniel Wagner" userId="d570ad69411ac5b3" providerId="LiveId" clId="{5A04EE0A-E214-4E4C-8F0B-EA7E9AEA0434}" dt="2022-06-06T08:43:23.255" v="2835" actId="47"/>
        <pc:sldMkLst>
          <pc:docMk/>
          <pc:sldMk cId="3612680994" sldId="298"/>
        </pc:sldMkLst>
        <pc:spChg chg="mod ord">
          <ac:chgData name="Daniel Wagner" userId="d570ad69411ac5b3" providerId="LiveId" clId="{5A04EE0A-E214-4E4C-8F0B-EA7E9AEA0434}" dt="2022-06-06T08:43:21.285" v="2834" actId="20577"/>
          <ac:spMkLst>
            <pc:docMk/>
            <pc:sldMk cId="3612680994" sldId="298"/>
            <ac:spMk id="2" creationId="{759AE78D-258F-4E76-AC4D-33FA675FE41C}"/>
          </ac:spMkLst>
        </pc:spChg>
        <pc:spChg chg="mod ord">
          <ac:chgData name="Daniel Wagner" userId="d570ad69411ac5b3" providerId="LiveId" clId="{5A04EE0A-E214-4E4C-8F0B-EA7E9AEA0434}" dt="2022-06-06T08:43:17.322" v="2825" actId="5793"/>
          <ac:spMkLst>
            <pc:docMk/>
            <pc:sldMk cId="3612680994" sldId="298"/>
            <ac:spMk id="3" creationId="{E42579CB-6EA6-4C64-AD60-550350A47A65}"/>
          </ac:spMkLst>
        </pc:spChg>
      </pc:sldChg>
      <pc:sldChg chg="modSp add mod">
        <pc:chgData name="Daniel Wagner" userId="d570ad69411ac5b3" providerId="LiveId" clId="{5A04EE0A-E214-4E4C-8F0B-EA7E9AEA0434}" dt="2022-06-06T09:16:11.891" v="3242" actId="20577"/>
        <pc:sldMkLst>
          <pc:docMk/>
          <pc:sldMk cId="263831664" sldId="299"/>
        </pc:sldMkLst>
        <pc:spChg chg="mod">
          <ac:chgData name="Daniel Wagner" userId="d570ad69411ac5b3" providerId="LiveId" clId="{5A04EE0A-E214-4E4C-8F0B-EA7E9AEA0434}" dt="2022-06-06T09:16:11.891" v="3242" actId="20577"/>
          <ac:spMkLst>
            <pc:docMk/>
            <pc:sldMk cId="263831664" sldId="299"/>
            <ac:spMk id="5" creationId="{21E44D5E-BAC9-4517-B699-58DB3F8936A8}"/>
          </ac:spMkLst>
        </pc:spChg>
      </pc:sldChg>
      <pc:sldChg chg="modSp add mod">
        <pc:chgData name="Daniel Wagner" userId="d570ad69411ac5b3" providerId="LiveId" clId="{5A04EE0A-E214-4E4C-8F0B-EA7E9AEA0434}" dt="2022-06-06T09:37:21.304" v="3562" actId="20577"/>
        <pc:sldMkLst>
          <pc:docMk/>
          <pc:sldMk cId="2332317880" sldId="300"/>
        </pc:sldMkLst>
        <pc:spChg chg="mod">
          <ac:chgData name="Daniel Wagner" userId="d570ad69411ac5b3" providerId="LiveId" clId="{5A04EE0A-E214-4E4C-8F0B-EA7E9AEA0434}" dt="2022-06-06T09:37:21.304" v="3562" actId="20577"/>
          <ac:spMkLst>
            <pc:docMk/>
            <pc:sldMk cId="2332317880" sldId="300"/>
            <ac:spMk id="4" creationId="{7A248F0E-E527-4270-B4DE-1AF0F6CE06E7}"/>
          </ac:spMkLst>
        </pc:spChg>
        <pc:spChg chg="mod">
          <ac:chgData name="Daniel Wagner" userId="d570ad69411ac5b3" providerId="LiveId" clId="{5A04EE0A-E214-4E4C-8F0B-EA7E9AEA0434}" dt="2022-06-06T09:37:10.297" v="3552" actId="20577"/>
          <ac:spMkLst>
            <pc:docMk/>
            <pc:sldMk cId="2332317880" sldId="300"/>
            <ac:spMk id="5" creationId="{CA10A515-583F-438F-BF66-00958685C081}"/>
          </ac:spMkLst>
        </pc:spChg>
      </pc:sldChg>
      <pc:sldChg chg="addSp modSp add mod">
        <pc:chgData name="Daniel Wagner" userId="d570ad69411ac5b3" providerId="LiveId" clId="{5A04EE0A-E214-4E4C-8F0B-EA7E9AEA0434}" dt="2022-06-06T11:48:21.629" v="5335" actId="20577"/>
        <pc:sldMkLst>
          <pc:docMk/>
          <pc:sldMk cId="2960458298" sldId="301"/>
        </pc:sldMkLst>
        <pc:spChg chg="mod">
          <ac:chgData name="Daniel Wagner" userId="d570ad69411ac5b3" providerId="LiveId" clId="{5A04EE0A-E214-4E4C-8F0B-EA7E9AEA0434}" dt="2022-06-06T11:48:21.629" v="5335" actId="20577"/>
          <ac:spMkLst>
            <pc:docMk/>
            <pc:sldMk cId="2960458298" sldId="301"/>
            <ac:spMk id="2" creationId="{79B6621F-399F-488F-9B91-8BBE999B25DF}"/>
          </ac:spMkLst>
        </pc:spChg>
        <pc:picChg chg="add mod">
          <ac:chgData name="Daniel Wagner" userId="d570ad69411ac5b3" providerId="LiveId" clId="{5A04EE0A-E214-4E4C-8F0B-EA7E9AEA0434}" dt="2022-06-06T09:09:31.602" v="3159" actId="1076"/>
          <ac:picMkLst>
            <pc:docMk/>
            <pc:sldMk cId="2960458298" sldId="301"/>
            <ac:picMk id="5" creationId="{D6FCDF81-EDD9-4460-91E2-14D03338C5AA}"/>
          </ac:picMkLst>
        </pc:picChg>
      </pc:sldChg>
      <pc:sldChg chg="add del">
        <pc:chgData name="Daniel Wagner" userId="d570ad69411ac5b3" providerId="LiveId" clId="{5A04EE0A-E214-4E4C-8F0B-EA7E9AEA0434}" dt="2022-06-06T08:47:42.251" v="2893"/>
        <pc:sldMkLst>
          <pc:docMk/>
          <pc:sldMk cId="3603234793" sldId="301"/>
        </pc:sldMkLst>
      </pc:sldChg>
      <pc:sldChg chg="add del">
        <pc:chgData name="Daniel Wagner" userId="d570ad69411ac5b3" providerId="LiveId" clId="{5A04EE0A-E214-4E4C-8F0B-EA7E9AEA0434}" dt="2022-06-06T08:47:45.002" v="2895"/>
        <pc:sldMkLst>
          <pc:docMk/>
          <pc:sldMk cId="4284518651" sldId="301"/>
        </pc:sldMkLst>
      </pc:sldChg>
      <pc:sldChg chg="modSp add mod ord">
        <pc:chgData name="Daniel Wagner" userId="d570ad69411ac5b3" providerId="LiveId" clId="{5A04EE0A-E214-4E4C-8F0B-EA7E9AEA0434}" dt="2022-06-06T11:21:26.015" v="4710" actId="20577"/>
        <pc:sldMkLst>
          <pc:docMk/>
          <pc:sldMk cId="4089867827" sldId="302"/>
        </pc:sldMkLst>
        <pc:spChg chg="mod">
          <ac:chgData name="Daniel Wagner" userId="d570ad69411ac5b3" providerId="LiveId" clId="{5A04EE0A-E214-4E4C-8F0B-EA7E9AEA0434}" dt="2022-06-06T11:21:26.015" v="4710" actId="20577"/>
          <ac:spMkLst>
            <pc:docMk/>
            <pc:sldMk cId="4089867827" sldId="302"/>
            <ac:spMk id="2" creationId="{79B6621F-399F-488F-9B91-8BBE999B25DF}"/>
          </ac:spMkLst>
        </pc:spChg>
      </pc:sldChg>
      <pc:sldChg chg="modSp add mod">
        <pc:chgData name="Daniel Wagner" userId="d570ad69411ac5b3" providerId="LiveId" clId="{5A04EE0A-E214-4E4C-8F0B-EA7E9AEA0434}" dt="2022-06-06T11:44:39.038" v="5267" actId="20577"/>
        <pc:sldMkLst>
          <pc:docMk/>
          <pc:sldMk cId="2506166483" sldId="303"/>
        </pc:sldMkLst>
        <pc:spChg chg="mod">
          <ac:chgData name="Daniel Wagner" userId="d570ad69411ac5b3" providerId="LiveId" clId="{5A04EE0A-E214-4E4C-8F0B-EA7E9AEA0434}" dt="2022-06-06T11:44:39.038" v="5267" actId="20577"/>
          <ac:spMkLst>
            <pc:docMk/>
            <pc:sldMk cId="2506166483" sldId="303"/>
            <ac:spMk id="2" creationId="{79B6621F-399F-488F-9B91-8BBE999B25DF}"/>
          </ac:spMkLst>
        </pc:spChg>
      </pc:sldChg>
      <pc:sldChg chg="addSp modSp add mod">
        <pc:chgData name="Daniel Wagner" userId="d570ad69411ac5b3" providerId="LiveId" clId="{5A04EE0A-E214-4E4C-8F0B-EA7E9AEA0434}" dt="2022-06-06T11:50:01.136" v="5403" actId="20577"/>
        <pc:sldMkLst>
          <pc:docMk/>
          <pc:sldMk cId="2277527044" sldId="304"/>
        </pc:sldMkLst>
        <pc:spChg chg="mod">
          <ac:chgData name="Daniel Wagner" userId="d570ad69411ac5b3" providerId="LiveId" clId="{5A04EE0A-E214-4E4C-8F0B-EA7E9AEA0434}" dt="2022-06-06T11:50:01.136" v="5403" actId="20577"/>
          <ac:spMkLst>
            <pc:docMk/>
            <pc:sldMk cId="2277527044" sldId="304"/>
            <ac:spMk id="2" creationId="{79B6621F-399F-488F-9B91-8BBE999B25DF}"/>
          </ac:spMkLst>
        </pc:spChg>
        <pc:picChg chg="add mod">
          <ac:chgData name="Daniel Wagner" userId="d570ad69411ac5b3" providerId="LiveId" clId="{5A04EE0A-E214-4E4C-8F0B-EA7E9AEA0434}" dt="2022-06-06T09:10:15.420" v="3165"/>
          <ac:picMkLst>
            <pc:docMk/>
            <pc:sldMk cId="2277527044" sldId="304"/>
            <ac:picMk id="5" creationId="{96106604-5C58-4C35-89DB-15868AE703F9}"/>
          </ac:picMkLst>
        </pc:picChg>
      </pc:sldChg>
      <pc:sldChg chg="add modTransition">
        <pc:chgData name="Daniel Wagner" userId="d570ad69411ac5b3" providerId="LiveId" clId="{5A04EE0A-E214-4E4C-8F0B-EA7E9AEA0434}" dt="2022-06-06T09:17:11.319" v="3248"/>
        <pc:sldMkLst>
          <pc:docMk/>
          <pc:sldMk cId="2683898078" sldId="305"/>
        </pc:sldMkLst>
      </pc:sldChg>
      <pc:sldChg chg="add del">
        <pc:chgData name="Daniel Wagner" userId="d570ad69411ac5b3" providerId="LiveId" clId="{5A04EE0A-E214-4E4C-8F0B-EA7E9AEA0434}" dt="2022-06-06T09:09:07.415" v="3155"/>
        <pc:sldMkLst>
          <pc:docMk/>
          <pc:sldMk cId="3811876248" sldId="305"/>
        </pc:sldMkLst>
      </pc:sldChg>
      <pc:sldChg chg="add">
        <pc:chgData name="Daniel Wagner" userId="d570ad69411ac5b3" providerId="LiveId" clId="{5A04EE0A-E214-4E4C-8F0B-EA7E9AEA0434}" dt="2022-06-06T09:17:27.231" v="3249"/>
        <pc:sldMkLst>
          <pc:docMk/>
          <pc:sldMk cId="1788819903" sldId="306"/>
        </pc:sldMkLst>
      </pc:sldChg>
      <pc:sldChg chg="add ord">
        <pc:chgData name="Daniel Wagner" userId="d570ad69411ac5b3" providerId="LiveId" clId="{5A04EE0A-E214-4E4C-8F0B-EA7E9AEA0434}" dt="2022-06-06T11:21:13.555" v="4700"/>
        <pc:sldMkLst>
          <pc:docMk/>
          <pc:sldMk cId="763439951" sldId="307"/>
        </pc:sldMkLst>
      </pc:sldChg>
      <pc:sldChg chg="modSp add mod">
        <pc:chgData name="Daniel Wagner" userId="d570ad69411ac5b3" providerId="LiveId" clId="{5A04EE0A-E214-4E4C-8F0B-EA7E9AEA0434}" dt="2022-06-06T11:47:41.775" v="5295" actId="20577"/>
        <pc:sldMkLst>
          <pc:docMk/>
          <pc:sldMk cId="3248773547" sldId="308"/>
        </pc:sldMkLst>
        <pc:spChg chg="mod">
          <ac:chgData name="Daniel Wagner" userId="d570ad69411ac5b3" providerId="LiveId" clId="{5A04EE0A-E214-4E4C-8F0B-EA7E9AEA0434}" dt="2022-06-06T11:47:41.775" v="5295" actId="20577"/>
          <ac:spMkLst>
            <pc:docMk/>
            <pc:sldMk cId="3248773547" sldId="308"/>
            <ac:spMk id="2" creationId="{79B6621F-399F-488F-9B91-8BBE999B25DF}"/>
          </ac:spMkLst>
        </pc:spChg>
      </pc:sldChg>
      <pc:sldChg chg="addSp delSp modSp add mod">
        <pc:chgData name="Daniel Wagner" userId="d570ad69411ac5b3" providerId="LiveId" clId="{5A04EE0A-E214-4E4C-8F0B-EA7E9AEA0434}" dt="2022-06-06T11:37:03.108" v="4897" actId="22"/>
        <pc:sldMkLst>
          <pc:docMk/>
          <pc:sldMk cId="4240932780" sldId="309"/>
        </pc:sldMkLst>
        <pc:spChg chg="mod">
          <ac:chgData name="Daniel Wagner" userId="d570ad69411ac5b3" providerId="LiveId" clId="{5A04EE0A-E214-4E4C-8F0B-EA7E9AEA0434}" dt="2022-06-06T10:10:01.331" v="4698" actId="20577"/>
          <ac:spMkLst>
            <pc:docMk/>
            <pc:sldMk cId="4240932780" sldId="309"/>
            <ac:spMk id="2" creationId="{79B6621F-399F-488F-9B91-8BBE999B25DF}"/>
          </ac:spMkLst>
        </pc:spChg>
        <pc:spChg chg="mod">
          <ac:chgData name="Daniel Wagner" userId="d570ad69411ac5b3" providerId="LiveId" clId="{5A04EE0A-E214-4E4C-8F0B-EA7E9AEA0434}" dt="2022-06-06T11:36:29.907" v="4846" actId="20577"/>
          <ac:spMkLst>
            <pc:docMk/>
            <pc:sldMk cId="4240932780" sldId="309"/>
            <ac:spMk id="4" creationId="{DD3F7CE3-9579-4971-B2B9-18FB3E5860A7}"/>
          </ac:spMkLst>
        </pc:spChg>
        <pc:spChg chg="add del">
          <ac:chgData name="Daniel Wagner" userId="d570ad69411ac5b3" providerId="LiveId" clId="{5A04EE0A-E214-4E4C-8F0B-EA7E9AEA0434}" dt="2022-06-06T11:37:03.108" v="4897" actId="22"/>
          <ac:spMkLst>
            <pc:docMk/>
            <pc:sldMk cId="4240932780" sldId="309"/>
            <ac:spMk id="5" creationId="{67A12AB1-F00F-4CC2-95DA-9CA59529E143}"/>
          </ac:spMkLst>
        </pc:spChg>
      </pc:sldChg>
      <pc:sldChg chg="modSp add mod">
        <pc:chgData name="Daniel Wagner" userId="d570ad69411ac5b3" providerId="LiveId" clId="{5A04EE0A-E214-4E4C-8F0B-EA7E9AEA0434}" dt="2022-06-06T10:06:44.037" v="4662" actId="6549"/>
        <pc:sldMkLst>
          <pc:docMk/>
          <pc:sldMk cId="467719396" sldId="310"/>
        </pc:sldMkLst>
        <pc:spChg chg="mod">
          <ac:chgData name="Daniel Wagner" userId="d570ad69411ac5b3" providerId="LiveId" clId="{5A04EE0A-E214-4E4C-8F0B-EA7E9AEA0434}" dt="2022-06-06T10:06:44.037" v="4662" actId="6549"/>
          <ac:spMkLst>
            <pc:docMk/>
            <pc:sldMk cId="467719396" sldId="310"/>
            <ac:spMk id="2" creationId="{79B6621F-399F-488F-9B91-8BBE999B25DF}"/>
          </ac:spMkLst>
        </pc:spChg>
        <pc:spChg chg="mod">
          <ac:chgData name="Daniel Wagner" userId="d570ad69411ac5b3" providerId="LiveId" clId="{5A04EE0A-E214-4E4C-8F0B-EA7E9AEA0434}" dt="2022-06-06T09:36:51.032" v="3536" actId="20577"/>
          <ac:spMkLst>
            <pc:docMk/>
            <pc:sldMk cId="467719396" sldId="310"/>
            <ac:spMk id="4" creationId="{DD3F7CE3-9579-4971-B2B9-18FB3E5860A7}"/>
          </ac:spMkLst>
        </pc:spChg>
      </pc:sldChg>
      <pc:sldChg chg="modSp add mod">
        <pc:chgData name="Daniel Wagner" userId="d570ad69411ac5b3" providerId="LiveId" clId="{5A04EE0A-E214-4E4C-8F0B-EA7E9AEA0434}" dt="2022-06-09T20:27:58.759" v="11902" actId="20577"/>
        <pc:sldMkLst>
          <pc:docMk/>
          <pc:sldMk cId="4011170418" sldId="311"/>
        </pc:sldMkLst>
        <pc:spChg chg="mod">
          <ac:chgData name="Daniel Wagner" userId="d570ad69411ac5b3" providerId="LiveId" clId="{5A04EE0A-E214-4E4C-8F0B-EA7E9AEA0434}" dt="2022-06-09T20:27:58.759" v="11902" actId="20577"/>
          <ac:spMkLst>
            <pc:docMk/>
            <pc:sldMk cId="4011170418" sldId="311"/>
            <ac:spMk id="2" creationId="{79B6621F-399F-488F-9B91-8BBE999B25DF}"/>
          </ac:spMkLst>
        </pc:spChg>
        <pc:spChg chg="mod">
          <ac:chgData name="Daniel Wagner" userId="d570ad69411ac5b3" providerId="LiveId" clId="{5A04EE0A-E214-4E4C-8F0B-EA7E9AEA0434}" dt="2022-06-06T09:37:45.709" v="3590" actId="20577"/>
          <ac:spMkLst>
            <pc:docMk/>
            <pc:sldMk cId="4011170418" sldId="311"/>
            <ac:spMk id="4" creationId="{DD3F7CE3-9579-4971-B2B9-18FB3E5860A7}"/>
          </ac:spMkLst>
        </pc:spChg>
      </pc:sldChg>
      <pc:sldChg chg="modSp add del mod modNotesTx">
        <pc:chgData name="Daniel Wagner" userId="d570ad69411ac5b3" providerId="LiveId" clId="{5A04EE0A-E214-4E4C-8F0B-EA7E9AEA0434}" dt="2022-06-06T11:37:16.165" v="4900" actId="47"/>
        <pc:sldMkLst>
          <pc:docMk/>
          <pc:sldMk cId="326728474" sldId="312"/>
        </pc:sldMkLst>
        <pc:spChg chg="mod">
          <ac:chgData name="Daniel Wagner" userId="d570ad69411ac5b3" providerId="LiveId" clId="{5A04EE0A-E214-4E4C-8F0B-EA7E9AEA0434}" dt="2022-06-06T11:36:44.014" v="4879" actId="6549"/>
          <ac:spMkLst>
            <pc:docMk/>
            <pc:sldMk cId="326728474" sldId="312"/>
            <ac:spMk id="2" creationId="{79B6621F-399F-488F-9B91-8BBE999B25DF}"/>
          </ac:spMkLst>
        </pc:spChg>
        <pc:spChg chg="mod">
          <ac:chgData name="Daniel Wagner" userId="d570ad69411ac5b3" providerId="LiveId" clId="{5A04EE0A-E214-4E4C-8F0B-EA7E9AEA0434}" dt="2022-06-06T11:36:40.578" v="4878" actId="20577"/>
          <ac:spMkLst>
            <pc:docMk/>
            <pc:sldMk cId="326728474" sldId="312"/>
            <ac:spMk id="4" creationId="{DD3F7CE3-9579-4971-B2B9-18FB3E5860A7}"/>
          </ac:spMkLst>
        </pc:spChg>
      </pc:sldChg>
      <pc:sldChg chg="modSp add del mod ord modNotesTx">
        <pc:chgData name="Daniel Wagner" userId="d570ad69411ac5b3" providerId="LiveId" clId="{5A04EE0A-E214-4E4C-8F0B-EA7E9AEA0434}" dt="2022-06-06T10:04:03.807" v="4537" actId="47"/>
        <pc:sldMkLst>
          <pc:docMk/>
          <pc:sldMk cId="2275281804" sldId="312"/>
        </pc:sldMkLst>
        <pc:spChg chg="mod">
          <ac:chgData name="Daniel Wagner" userId="d570ad69411ac5b3" providerId="LiveId" clId="{5A04EE0A-E214-4E4C-8F0B-EA7E9AEA0434}" dt="2022-06-06T09:52:52.981" v="4015" actId="20577"/>
          <ac:spMkLst>
            <pc:docMk/>
            <pc:sldMk cId="2275281804" sldId="312"/>
            <ac:spMk id="4" creationId="{DD3F7CE3-9579-4971-B2B9-18FB3E5860A7}"/>
          </ac:spMkLst>
        </pc:spChg>
        <pc:graphicFrameChg chg="mod">
          <ac:chgData name="Daniel Wagner" userId="d570ad69411ac5b3" providerId="LiveId" clId="{5A04EE0A-E214-4E4C-8F0B-EA7E9AEA0434}" dt="2022-06-06T10:03:20.139" v="4536" actId="20577"/>
          <ac:graphicFrameMkLst>
            <pc:docMk/>
            <pc:sldMk cId="2275281804" sldId="312"/>
            <ac:graphicFrameMk id="3" creationId="{1BF6E217-335E-41A1-941D-054FBC930E36}"/>
          </ac:graphicFrameMkLst>
        </pc:graphicFrameChg>
      </pc:sldChg>
      <pc:sldChg chg="add del">
        <pc:chgData name="Daniel Wagner" userId="d570ad69411ac5b3" providerId="LiveId" clId="{5A04EE0A-E214-4E4C-8F0B-EA7E9AEA0434}" dt="2022-06-06T11:37:19.433" v="4901" actId="47"/>
        <pc:sldMkLst>
          <pc:docMk/>
          <pc:sldMk cId="146840975" sldId="313"/>
        </pc:sldMkLst>
      </pc:sldChg>
      <pc:sldChg chg="modSp add mod">
        <pc:chgData name="Daniel Wagner" userId="d570ad69411ac5b3" providerId="LiveId" clId="{5A04EE0A-E214-4E4C-8F0B-EA7E9AEA0434}" dt="2022-06-06T11:41:42.591" v="5147"/>
        <pc:sldMkLst>
          <pc:docMk/>
          <pc:sldMk cId="1755170454" sldId="314"/>
        </pc:sldMkLst>
        <pc:spChg chg="mod">
          <ac:chgData name="Daniel Wagner" userId="d570ad69411ac5b3" providerId="LiveId" clId="{5A04EE0A-E214-4E4C-8F0B-EA7E9AEA0434}" dt="2022-06-06T11:41:42.591" v="5147"/>
          <ac:spMkLst>
            <pc:docMk/>
            <pc:sldMk cId="1755170454" sldId="314"/>
            <ac:spMk id="4" creationId="{DD3F7CE3-9579-4971-B2B9-18FB3E5860A7}"/>
          </ac:spMkLst>
        </pc:spChg>
        <pc:graphicFrameChg chg="mod">
          <ac:chgData name="Daniel Wagner" userId="d570ad69411ac5b3" providerId="LiveId" clId="{5A04EE0A-E214-4E4C-8F0B-EA7E9AEA0434}" dt="2022-06-06T11:41:09.570" v="5126" actId="20577"/>
          <ac:graphicFrameMkLst>
            <pc:docMk/>
            <pc:sldMk cId="1755170454" sldId="314"/>
            <ac:graphicFrameMk id="3" creationId="{1BF6E217-335E-41A1-941D-054FBC930E36}"/>
          </ac:graphicFrameMkLst>
        </pc:graphicFrameChg>
      </pc:sldChg>
      <pc:sldChg chg="modSp add mod ord modClrScheme chgLayout">
        <pc:chgData name="Daniel Wagner" userId="d570ad69411ac5b3" providerId="LiveId" clId="{5A04EE0A-E214-4E4C-8F0B-EA7E9AEA0434}" dt="2022-06-08T14:23:14.325" v="11263" actId="700"/>
        <pc:sldMkLst>
          <pc:docMk/>
          <pc:sldMk cId="1715483362" sldId="315"/>
        </pc:sldMkLst>
        <pc:spChg chg="mod ord">
          <ac:chgData name="Daniel Wagner" userId="d570ad69411ac5b3" providerId="LiveId" clId="{5A04EE0A-E214-4E4C-8F0B-EA7E9AEA0434}" dt="2022-06-08T14:23:14.325" v="11263" actId="700"/>
          <ac:spMkLst>
            <pc:docMk/>
            <pc:sldMk cId="1715483362" sldId="315"/>
            <ac:spMk id="4" creationId="{7A248F0E-E527-4270-B4DE-1AF0F6CE06E7}"/>
          </ac:spMkLst>
        </pc:spChg>
        <pc:spChg chg="mod ord">
          <ac:chgData name="Daniel Wagner" userId="d570ad69411ac5b3" providerId="LiveId" clId="{5A04EE0A-E214-4E4C-8F0B-EA7E9AEA0434}" dt="2022-06-08T14:23:14.325" v="11263" actId="700"/>
          <ac:spMkLst>
            <pc:docMk/>
            <pc:sldMk cId="1715483362" sldId="315"/>
            <ac:spMk id="5" creationId="{CA10A515-583F-438F-BF66-00958685C081}"/>
          </ac:spMkLst>
        </pc:spChg>
      </pc:sldChg>
      <pc:sldChg chg="modSp add mod ord">
        <pc:chgData name="Daniel Wagner" userId="d570ad69411ac5b3" providerId="LiveId" clId="{5A04EE0A-E214-4E4C-8F0B-EA7E9AEA0434}" dt="2022-06-06T12:52:49.452" v="5846"/>
        <pc:sldMkLst>
          <pc:docMk/>
          <pc:sldMk cId="139555075" sldId="316"/>
        </pc:sldMkLst>
        <pc:spChg chg="mod">
          <ac:chgData name="Daniel Wagner" userId="d570ad69411ac5b3" providerId="LiveId" clId="{5A04EE0A-E214-4E4C-8F0B-EA7E9AEA0434}" dt="2022-06-06T12:52:29.294" v="5843" actId="20577"/>
          <ac:spMkLst>
            <pc:docMk/>
            <pc:sldMk cId="139555075" sldId="316"/>
            <ac:spMk id="4" creationId="{7A248F0E-E527-4270-B4DE-1AF0F6CE06E7}"/>
          </ac:spMkLst>
        </pc:spChg>
      </pc:sldChg>
      <pc:sldChg chg="addSp delSp modSp add mod ord modClrScheme chgLayout">
        <pc:chgData name="Daniel Wagner" userId="d570ad69411ac5b3" providerId="LiveId" clId="{5A04EE0A-E214-4E4C-8F0B-EA7E9AEA0434}" dt="2022-06-08T14:50:16.535" v="11721" actId="20577"/>
        <pc:sldMkLst>
          <pc:docMk/>
          <pc:sldMk cId="244613768" sldId="317"/>
        </pc:sldMkLst>
        <pc:spChg chg="add mod ord">
          <ac:chgData name="Daniel Wagner" userId="d570ad69411ac5b3" providerId="LiveId" clId="{5A04EE0A-E214-4E4C-8F0B-EA7E9AEA0434}" dt="2022-06-08T14:50:16.535" v="11721" actId="20577"/>
          <ac:spMkLst>
            <pc:docMk/>
            <pc:sldMk cId="244613768" sldId="317"/>
            <ac:spMk id="2" creationId="{11CCC285-1257-4E9A-86CF-FCAD5F1AB6E4}"/>
          </ac:spMkLst>
        </pc:spChg>
        <pc:spChg chg="mod ord">
          <ac:chgData name="Daniel Wagner" userId="d570ad69411ac5b3" providerId="LiveId" clId="{5A04EE0A-E214-4E4C-8F0B-EA7E9AEA0434}" dt="2022-06-08T14:49:23.386" v="11656" actId="20577"/>
          <ac:spMkLst>
            <pc:docMk/>
            <pc:sldMk cId="244613768" sldId="317"/>
            <ac:spMk id="4" creationId="{7A248F0E-E527-4270-B4DE-1AF0F6CE06E7}"/>
          </ac:spMkLst>
        </pc:spChg>
        <pc:spChg chg="del mod ord">
          <ac:chgData name="Daniel Wagner" userId="d570ad69411ac5b3" providerId="LiveId" clId="{5A04EE0A-E214-4E4C-8F0B-EA7E9AEA0434}" dt="2022-06-06T13:16:48.835" v="5847" actId="700"/>
          <ac:spMkLst>
            <pc:docMk/>
            <pc:sldMk cId="244613768" sldId="317"/>
            <ac:spMk id="5" creationId="{CA10A515-583F-438F-BF66-00958685C081}"/>
          </ac:spMkLst>
        </pc:spChg>
      </pc:sldChg>
      <pc:sldChg chg="modSp add mod">
        <pc:chgData name="Daniel Wagner" userId="d570ad69411ac5b3" providerId="LiveId" clId="{5A04EE0A-E214-4E4C-8F0B-EA7E9AEA0434}" dt="2022-06-06T13:19:41.529" v="6019" actId="20577"/>
        <pc:sldMkLst>
          <pc:docMk/>
          <pc:sldMk cId="1735331367" sldId="318"/>
        </pc:sldMkLst>
        <pc:spChg chg="mod">
          <ac:chgData name="Daniel Wagner" userId="d570ad69411ac5b3" providerId="LiveId" clId="{5A04EE0A-E214-4E4C-8F0B-EA7E9AEA0434}" dt="2022-06-06T13:19:41.529" v="6019" actId="20577"/>
          <ac:spMkLst>
            <pc:docMk/>
            <pc:sldMk cId="1735331367" sldId="318"/>
            <ac:spMk id="2" creationId="{11CCC285-1257-4E9A-86CF-FCAD5F1AB6E4}"/>
          </ac:spMkLst>
        </pc:spChg>
        <pc:spChg chg="mod">
          <ac:chgData name="Daniel Wagner" userId="d570ad69411ac5b3" providerId="LiveId" clId="{5A04EE0A-E214-4E4C-8F0B-EA7E9AEA0434}" dt="2022-06-06T13:18:10.505" v="5957" actId="20577"/>
          <ac:spMkLst>
            <pc:docMk/>
            <pc:sldMk cId="1735331367" sldId="318"/>
            <ac:spMk id="4" creationId="{7A248F0E-E527-4270-B4DE-1AF0F6CE06E7}"/>
          </ac:spMkLst>
        </pc:spChg>
      </pc:sldChg>
      <pc:sldChg chg="add del">
        <pc:chgData name="Daniel Wagner" userId="d570ad69411ac5b3" providerId="LiveId" clId="{5A04EE0A-E214-4E4C-8F0B-EA7E9AEA0434}" dt="2022-06-06T13:18:30.533" v="5996"/>
        <pc:sldMkLst>
          <pc:docMk/>
          <pc:sldMk cId="2798306218" sldId="319"/>
        </pc:sldMkLst>
      </pc:sldChg>
      <pc:sldChg chg="addSp delSp modSp add mod modClrScheme chgLayout modNotesTx">
        <pc:chgData name="Daniel Wagner" userId="d570ad69411ac5b3" providerId="LiveId" clId="{5A04EE0A-E214-4E4C-8F0B-EA7E9AEA0434}" dt="2022-06-06T19:19:58.541" v="6381" actId="20577"/>
        <pc:sldMkLst>
          <pc:docMk/>
          <pc:sldMk cId="4070398790" sldId="319"/>
        </pc:sldMkLst>
        <pc:spChg chg="add del mod">
          <ac:chgData name="Daniel Wagner" userId="d570ad69411ac5b3" providerId="LiveId" clId="{5A04EE0A-E214-4E4C-8F0B-EA7E9AEA0434}" dt="2022-06-06T15:56:11.736" v="6028" actId="700"/>
          <ac:spMkLst>
            <pc:docMk/>
            <pc:sldMk cId="4070398790" sldId="319"/>
            <ac:spMk id="2" creationId="{43C7FDB6-E5D5-4214-B8B5-6C516E56C308}"/>
          </ac:spMkLst>
        </pc:spChg>
        <pc:spChg chg="add mod ord">
          <ac:chgData name="Daniel Wagner" userId="d570ad69411ac5b3" providerId="LiveId" clId="{5A04EE0A-E214-4E4C-8F0B-EA7E9AEA0434}" dt="2022-06-06T16:01:11.341" v="6306" actId="20577"/>
          <ac:spMkLst>
            <pc:docMk/>
            <pc:sldMk cId="4070398790" sldId="319"/>
            <ac:spMk id="3" creationId="{AFEA2C04-DCF9-4B5F-ABDE-7D778DDBF7BA}"/>
          </ac:spMkLst>
        </pc:spChg>
        <pc:spChg chg="mod ord">
          <ac:chgData name="Daniel Wagner" userId="d570ad69411ac5b3" providerId="LiveId" clId="{5A04EE0A-E214-4E4C-8F0B-EA7E9AEA0434}" dt="2022-06-06T15:58:13.812" v="6231" actId="20577"/>
          <ac:spMkLst>
            <pc:docMk/>
            <pc:sldMk cId="4070398790" sldId="319"/>
            <ac:spMk id="4" creationId="{DD3F7CE3-9579-4971-B2B9-18FB3E5860A7}"/>
          </ac:spMkLst>
        </pc:spChg>
        <pc:spChg chg="add mod ord">
          <ac:chgData name="Daniel Wagner" userId="d570ad69411ac5b3" providerId="LiveId" clId="{5A04EE0A-E214-4E4C-8F0B-EA7E9AEA0434}" dt="2022-06-06T19:19:58.541" v="6381" actId="20577"/>
          <ac:spMkLst>
            <pc:docMk/>
            <pc:sldMk cId="4070398790" sldId="319"/>
            <ac:spMk id="5" creationId="{070E9DC3-64FA-474A-844B-821B89FEE0A3}"/>
          </ac:spMkLst>
        </pc:spChg>
        <pc:picChg chg="add mod">
          <ac:chgData name="Daniel Wagner" userId="d570ad69411ac5b3" providerId="LiveId" clId="{5A04EE0A-E214-4E4C-8F0B-EA7E9AEA0434}" dt="2022-06-06T19:19:53.764" v="6379" actId="1076"/>
          <ac:picMkLst>
            <pc:docMk/>
            <pc:sldMk cId="4070398790" sldId="319"/>
            <ac:picMk id="7" creationId="{56E42C1D-A87A-47E3-B251-CB4C9D0E98A9}"/>
          </ac:picMkLst>
        </pc:picChg>
        <pc:picChg chg="add mod">
          <ac:chgData name="Daniel Wagner" userId="d570ad69411ac5b3" providerId="LiveId" clId="{5A04EE0A-E214-4E4C-8F0B-EA7E9AEA0434}" dt="2022-06-06T19:19:53.764" v="6379" actId="1076"/>
          <ac:picMkLst>
            <pc:docMk/>
            <pc:sldMk cId="4070398790" sldId="319"/>
            <ac:picMk id="9" creationId="{119908DF-B38D-4749-B356-7CC1108B0F70}"/>
          </ac:picMkLst>
        </pc:picChg>
        <pc:picChg chg="add del mod">
          <ac:chgData name="Daniel Wagner" userId="d570ad69411ac5b3" providerId="LiveId" clId="{5A04EE0A-E214-4E4C-8F0B-EA7E9AEA0434}" dt="2022-06-06T15:59:32.941" v="6245" actId="478"/>
          <ac:picMkLst>
            <pc:docMk/>
            <pc:sldMk cId="4070398790" sldId="319"/>
            <ac:picMk id="11" creationId="{6CCFF019-6254-4AB1-81DF-34B7AB60DFB4}"/>
          </ac:picMkLst>
        </pc:picChg>
        <pc:picChg chg="add mod">
          <ac:chgData name="Daniel Wagner" userId="d570ad69411ac5b3" providerId="LiveId" clId="{5A04EE0A-E214-4E4C-8F0B-EA7E9AEA0434}" dt="2022-06-06T19:19:53.764" v="6379" actId="1076"/>
          <ac:picMkLst>
            <pc:docMk/>
            <pc:sldMk cId="4070398790" sldId="319"/>
            <ac:picMk id="13" creationId="{5DBC7C43-B540-4B29-87A8-E423671CB38B}"/>
          </ac:picMkLst>
        </pc:picChg>
        <pc:picChg chg="add mod">
          <ac:chgData name="Daniel Wagner" userId="d570ad69411ac5b3" providerId="LiveId" clId="{5A04EE0A-E214-4E4C-8F0B-EA7E9AEA0434}" dt="2022-06-06T19:19:53.764" v="6379" actId="1076"/>
          <ac:picMkLst>
            <pc:docMk/>
            <pc:sldMk cId="4070398790" sldId="319"/>
            <ac:picMk id="14" creationId="{C1221D13-F4D5-4297-9129-49E795E3A3D1}"/>
          </ac:picMkLst>
        </pc:picChg>
        <pc:picChg chg="del">
          <ac:chgData name="Daniel Wagner" userId="d570ad69411ac5b3" providerId="LiveId" clId="{5A04EE0A-E214-4E4C-8F0B-EA7E9AEA0434}" dt="2022-06-06T15:55:59.889" v="6026" actId="478"/>
          <ac:picMkLst>
            <pc:docMk/>
            <pc:sldMk cId="4070398790" sldId="319"/>
            <ac:picMk id="1026" creationId="{E5EA4CC8-846B-4032-AC0C-E074BEE911C5}"/>
          </ac:picMkLst>
        </pc:picChg>
        <pc:picChg chg="add del">
          <ac:chgData name="Daniel Wagner" userId="d570ad69411ac5b3" providerId="LiveId" clId="{5A04EE0A-E214-4E4C-8F0B-EA7E9AEA0434}" dt="2022-06-06T19:17:49.725" v="6321" actId="478"/>
          <ac:picMkLst>
            <pc:docMk/>
            <pc:sldMk cId="4070398790" sldId="319"/>
            <ac:picMk id="1028" creationId="{4E469815-F0E9-4622-9670-E1799409719A}"/>
          </ac:picMkLst>
        </pc:picChg>
        <pc:picChg chg="add mod">
          <ac:chgData name="Daniel Wagner" userId="d570ad69411ac5b3" providerId="LiveId" clId="{5A04EE0A-E214-4E4C-8F0B-EA7E9AEA0434}" dt="2022-06-06T19:19:53.764" v="6379" actId="1076"/>
          <ac:picMkLst>
            <pc:docMk/>
            <pc:sldMk cId="4070398790" sldId="319"/>
            <ac:picMk id="1030" creationId="{C133A0F1-D221-47F3-92D0-0F8512C174C5}"/>
          </ac:picMkLst>
        </pc:picChg>
      </pc:sldChg>
      <pc:sldChg chg="ord modNotesTx">
        <pc:chgData name="Daniel Wagner" userId="d570ad69411ac5b3" providerId="LiveId" clId="{5A04EE0A-E214-4E4C-8F0B-EA7E9AEA0434}" dt="2022-06-08T14:41:45.102" v="11471" actId="20577"/>
        <pc:sldMkLst>
          <pc:docMk/>
          <pc:sldMk cId="2933845187" sldId="321"/>
        </pc:sldMkLst>
      </pc:sldChg>
      <pc:sldChg chg="del ord">
        <pc:chgData name="Daniel Wagner" userId="d570ad69411ac5b3" providerId="LiveId" clId="{5A04EE0A-E214-4E4C-8F0B-EA7E9AEA0434}" dt="2022-06-08T11:54:13.491" v="9077" actId="47"/>
        <pc:sldMkLst>
          <pc:docMk/>
          <pc:sldMk cId="139283514" sldId="322"/>
        </pc:sldMkLst>
      </pc:sldChg>
      <pc:sldChg chg="addSp delSp modSp new mod ord modClrScheme chgLayout modNotesTx">
        <pc:chgData name="Daniel Wagner" userId="d570ad69411ac5b3" providerId="LiveId" clId="{5A04EE0A-E214-4E4C-8F0B-EA7E9AEA0434}" dt="2022-06-09T20:32:05.123" v="11910"/>
        <pc:sldMkLst>
          <pc:docMk/>
          <pc:sldMk cId="722909722" sldId="323"/>
        </pc:sldMkLst>
        <pc:spChg chg="mod ord">
          <ac:chgData name="Daniel Wagner" userId="d570ad69411ac5b3" providerId="LiveId" clId="{5A04EE0A-E214-4E4C-8F0B-EA7E9AEA0434}" dt="2022-06-07T19:39:12.010" v="7037" actId="700"/>
          <ac:spMkLst>
            <pc:docMk/>
            <pc:sldMk cId="722909722" sldId="323"/>
            <ac:spMk id="2" creationId="{1214155B-EFF6-4A6C-9B95-32A06CF2525E}"/>
          </ac:spMkLst>
        </pc:spChg>
        <pc:spChg chg="add del">
          <ac:chgData name="Daniel Wagner" userId="d570ad69411ac5b3" providerId="LiveId" clId="{5A04EE0A-E214-4E4C-8F0B-EA7E9AEA0434}" dt="2022-06-07T19:36:52.613" v="6972"/>
          <ac:spMkLst>
            <pc:docMk/>
            <pc:sldMk cId="722909722" sldId="323"/>
            <ac:spMk id="3" creationId="{8D047FBD-5D0D-4E28-A35A-585B56CA9681}"/>
          </ac:spMkLst>
        </pc:spChg>
        <pc:spChg chg="add del mod">
          <ac:chgData name="Daniel Wagner" userId="d570ad69411ac5b3" providerId="LiveId" clId="{5A04EE0A-E214-4E4C-8F0B-EA7E9AEA0434}" dt="2022-06-07T19:36:42.433" v="6969"/>
          <ac:spMkLst>
            <pc:docMk/>
            <pc:sldMk cId="722909722" sldId="323"/>
            <ac:spMk id="4" creationId="{5C0D31B3-FCCD-4202-9F26-A32A4381CA50}"/>
          </ac:spMkLst>
        </pc:spChg>
        <pc:spChg chg="add del mod">
          <ac:chgData name="Daniel Wagner" userId="d570ad69411ac5b3" providerId="LiveId" clId="{5A04EE0A-E214-4E4C-8F0B-EA7E9AEA0434}" dt="2022-06-07T19:36:50.217" v="6971"/>
          <ac:spMkLst>
            <pc:docMk/>
            <pc:sldMk cId="722909722" sldId="323"/>
            <ac:spMk id="5" creationId="{48BC268A-7497-471F-A5B1-41D238B14AD6}"/>
          </ac:spMkLst>
        </pc:spChg>
        <pc:spChg chg="add del mod">
          <ac:chgData name="Daniel Wagner" userId="d570ad69411ac5b3" providerId="LiveId" clId="{5A04EE0A-E214-4E4C-8F0B-EA7E9AEA0434}" dt="2022-06-07T19:36:58.951" v="6973" actId="22"/>
          <ac:spMkLst>
            <pc:docMk/>
            <pc:sldMk cId="722909722" sldId="323"/>
            <ac:spMk id="6" creationId="{8DC1B2DC-D81B-42D1-A3A7-1976CE5D16F6}"/>
          </ac:spMkLst>
        </pc:spChg>
        <pc:spChg chg="add del mod ord">
          <ac:chgData name="Daniel Wagner" userId="d570ad69411ac5b3" providerId="LiveId" clId="{5A04EE0A-E214-4E4C-8F0B-EA7E9AEA0434}" dt="2022-06-07T19:39:12.010" v="7037" actId="700"/>
          <ac:spMkLst>
            <pc:docMk/>
            <pc:sldMk cId="722909722" sldId="323"/>
            <ac:spMk id="9" creationId="{CDADFFF2-340E-43FC-9EFE-6805B588F36A}"/>
          </ac:spMkLst>
        </pc:spChg>
        <pc:spChg chg="add del mod ord">
          <ac:chgData name="Daniel Wagner" userId="d570ad69411ac5b3" providerId="LiveId" clId="{5A04EE0A-E214-4E4C-8F0B-EA7E9AEA0434}" dt="2022-06-07T19:39:12.010" v="7037" actId="700"/>
          <ac:spMkLst>
            <pc:docMk/>
            <pc:sldMk cId="722909722" sldId="323"/>
            <ac:spMk id="10" creationId="{AADB4C35-BD70-46AF-9642-73AA48737275}"/>
          </ac:spMkLst>
        </pc:spChg>
        <pc:spChg chg="add del mod ord">
          <ac:chgData name="Daniel Wagner" userId="d570ad69411ac5b3" providerId="LiveId" clId="{5A04EE0A-E214-4E4C-8F0B-EA7E9AEA0434}" dt="2022-06-07T19:39:12.010" v="7037" actId="700"/>
          <ac:spMkLst>
            <pc:docMk/>
            <pc:sldMk cId="722909722" sldId="323"/>
            <ac:spMk id="11" creationId="{B7ABFD7E-8060-4640-95D2-F0C5DB55BE48}"/>
          </ac:spMkLst>
        </pc:spChg>
        <pc:spChg chg="add del mod ord">
          <ac:chgData name="Daniel Wagner" userId="d570ad69411ac5b3" providerId="LiveId" clId="{5A04EE0A-E214-4E4C-8F0B-EA7E9AEA0434}" dt="2022-06-07T19:39:18.240" v="7039"/>
          <ac:spMkLst>
            <pc:docMk/>
            <pc:sldMk cId="722909722" sldId="323"/>
            <ac:spMk id="12" creationId="{BBA7FA5C-592B-4121-BEC5-89DE0BD838F7}"/>
          </ac:spMkLst>
        </pc:spChg>
        <pc:spChg chg="add mod">
          <ac:chgData name="Daniel Wagner" userId="d570ad69411ac5b3" providerId="LiveId" clId="{5A04EE0A-E214-4E4C-8F0B-EA7E9AEA0434}" dt="2022-06-09T20:31:00.439" v="11908" actId="313"/>
          <ac:spMkLst>
            <pc:docMk/>
            <pc:sldMk cId="722909722" sldId="323"/>
            <ac:spMk id="13" creationId="{D8080495-722E-4E4F-9D62-2B54B4615DA4}"/>
          </ac:spMkLst>
        </pc:spChg>
        <pc:picChg chg="add del mod ord">
          <ac:chgData name="Daniel Wagner" userId="d570ad69411ac5b3" providerId="LiveId" clId="{5A04EE0A-E214-4E4C-8F0B-EA7E9AEA0434}" dt="2022-06-07T19:39:16.730" v="7038" actId="21"/>
          <ac:picMkLst>
            <pc:docMk/>
            <pc:sldMk cId="722909722" sldId="323"/>
            <ac:picMk id="8" creationId="{C1EACCB5-BDF3-4077-8E77-24054A37623E}"/>
          </ac:picMkLst>
        </pc:picChg>
        <pc:picChg chg="add mod">
          <ac:chgData name="Daniel Wagner" userId="d570ad69411ac5b3" providerId="LiveId" clId="{5A04EE0A-E214-4E4C-8F0B-EA7E9AEA0434}" dt="2022-06-07T19:39:18.240" v="7039"/>
          <ac:picMkLst>
            <pc:docMk/>
            <pc:sldMk cId="722909722" sldId="323"/>
            <ac:picMk id="14" creationId="{CBA46DF8-150C-473C-A7CA-CB2ADF83BD70}"/>
          </ac:picMkLst>
        </pc:picChg>
        <pc:picChg chg="add del mod">
          <ac:chgData name="Daniel Wagner" userId="d570ad69411ac5b3" providerId="LiveId" clId="{5A04EE0A-E214-4E4C-8F0B-EA7E9AEA0434}" dt="2022-06-07T19:39:40.505" v="7076"/>
          <ac:picMkLst>
            <pc:docMk/>
            <pc:sldMk cId="722909722" sldId="323"/>
            <ac:picMk id="15" creationId="{6FDF3022-5523-4D11-B0DB-793EA975D3A0}"/>
          </ac:picMkLst>
        </pc:picChg>
      </pc:sldChg>
      <pc:sldChg chg="addSp delSp modSp new mod ord modNotesTx">
        <pc:chgData name="Daniel Wagner" userId="d570ad69411ac5b3" providerId="LiveId" clId="{5A04EE0A-E214-4E4C-8F0B-EA7E9AEA0434}" dt="2022-06-08T10:47:20.050" v="8845"/>
        <pc:sldMkLst>
          <pc:docMk/>
          <pc:sldMk cId="2786632845" sldId="324"/>
        </pc:sldMkLst>
        <pc:spChg chg="mod">
          <ac:chgData name="Daniel Wagner" userId="d570ad69411ac5b3" providerId="LiveId" clId="{5A04EE0A-E214-4E4C-8F0B-EA7E9AEA0434}" dt="2022-06-08T10:44:43.126" v="8776" actId="20577"/>
          <ac:spMkLst>
            <pc:docMk/>
            <pc:sldMk cId="2786632845" sldId="324"/>
            <ac:spMk id="2" creationId="{D92AA4DA-F630-43DC-B994-EC942D633EB3}"/>
          </ac:spMkLst>
        </pc:spChg>
        <pc:spChg chg="del">
          <ac:chgData name="Daniel Wagner" userId="d570ad69411ac5b3" providerId="LiveId" clId="{5A04EE0A-E214-4E4C-8F0B-EA7E9AEA0434}" dt="2022-06-07T19:57:44.434" v="7543"/>
          <ac:spMkLst>
            <pc:docMk/>
            <pc:sldMk cId="2786632845" sldId="324"/>
            <ac:spMk id="3" creationId="{1FAE3575-3C7B-4B1E-B736-D0836B0C9163}"/>
          </ac:spMkLst>
        </pc:spChg>
        <pc:picChg chg="add mod">
          <ac:chgData name="Daniel Wagner" userId="d570ad69411ac5b3" providerId="LiveId" clId="{5A04EE0A-E214-4E4C-8F0B-EA7E9AEA0434}" dt="2022-06-07T19:57:44.434" v="7543"/>
          <ac:picMkLst>
            <pc:docMk/>
            <pc:sldMk cId="2786632845" sldId="324"/>
            <ac:picMk id="2050" creationId="{8B1A9D20-35CF-4CA8-A82E-5ACBA8E8DE12}"/>
          </ac:picMkLst>
        </pc:picChg>
      </pc:sldChg>
      <pc:sldChg chg="modSp new del mod">
        <pc:chgData name="Daniel Wagner" userId="d570ad69411ac5b3" providerId="LiveId" clId="{5A04EE0A-E214-4E4C-8F0B-EA7E9AEA0434}" dt="2022-06-07T19:47:27.160" v="7532" actId="47"/>
        <pc:sldMkLst>
          <pc:docMk/>
          <pc:sldMk cId="3607823841" sldId="324"/>
        </pc:sldMkLst>
        <pc:spChg chg="mod">
          <ac:chgData name="Daniel Wagner" userId="d570ad69411ac5b3" providerId="LiveId" clId="{5A04EE0A-E214-4E4C-8F0B-EA7E9AEA0434}" dt="2022-06-07T19:47:11.454" v="7531" actId="20577"/>
          <ac:spMkLst>
            <pc:docMk/>
            <pc:sldMk cId="3607823841" sldId="324"/>
            <ac:spMk id="2" creationId="{5DB6A58B-0E58-48EA-87E9-DE26ACF773BE}"/>
          </ac:spMkLst>
        </pc:spChg>
      </pc:sldChg>
      <pc:sldChg chg="addSp delSp modSp new mod ord modNotesTx">
        <pc:chgData name="Daniel Wagner" userId="d570ad69411ac5b3" providerId="LiveId" clId="{5A04EE0A-E214-4E4C-8F0B-EA7E9AEA0434}" dt="2022-06-08T10:45:12.523" v="8821" actId="313"/>
        <pc:sldMkLst>
          <pc:docMk/>
          <pc:sldMk cId="4219145055" sldId="325"/>
        </pc:sldMkLst>
        <pc:spChg chg="mod">
          <ac:chgData name="Daniel Wagner" userId="d570ad69411ac5b3" providerId="LiveId" clId="{5A04EE0A-E214-4E4C-8F0B-EA7E9AEA0434}" dt="2022-06-08T10:45:12.523" v="8821" actId="313"/>
          <ac:spMkLst>
            <pc:docMk/>
            <pc:sldMk cId="4219145055" sldId="325"/>
            <ac:spMk id="2" creationId="{6D4FE44E-2A98-4883-8DD8-92BDE854C89C}"/>
          </ac:spMkLst>
        </pc:spChg>
        <pc:spChg chg="del mod">
          <ac:chgData name="Daniel Wagner" userId="d570ad69411ac5b3" providerId="LiveId" clId="{5A04EE0A-E214-4E4C-8F0B-EA7E9AEA0434}" dt="2022-06-08T10:38:59.144" v="8665"/>
          <ac:spMkLst>
            <pc:docMk/>
            <pc:sldMk cId="4219145055" sldId="325"/>
            <ac:spMk id="3" creationId="{902F0EB7-CD1E-4887-869A-85CB06BA027C}"/>
          </ac:spMkLst>
        </pc:spChg>
        <pc:spChg chg="add del mod">
          <ac:chgData name="Daniel Wagner" userId="d570ad69411ac5b3" providerId="LiveId" clId="{5A04EE0A-E214-4E4C-8F0B-EA7E9AEA0434}" dt="2022-06-08T10:39:01.802" v="8666"/>
          <ac:spMkLst>
            <pc:docMk/>
            <pc:sldMk cId="4219145055" sldId="325"/>
            <ac:spMk id="4" creationId="{B6B43AFE-6D8B-4F2E-87C6-6EF067A5E032}"/>
          </ac:spMkLst>
        </pc:spChg>
        <pc:spChg chg="add del mod">
          <ac:chgData name="Daniel Wagner" userId="d570ad69411ac5b3" providerId="LiveId" clId="{5A04EE0A-E214-4E4C-8F0B-EA7E9AEA0434}" dt="2022-06-08T10:39:09.830" v="8667" actId="22"/>
          <ac:spMkLst>
            <pc:docMk/>
            <pc:sldMk cId="4219145055" sldId="325"/>
            <ac:spMk id="5" creationId="{E452CD99-0142-4DFF-ABA6-4360516A51D2}"/>
          </ac:spMkLst>
        </pc:spChg>
        <pc:spChg chg="add del mod">
          <ac:chgData name="Daniel Wagner" userId="d570ad69411ac5b3" providerId="LiveId" clId="{5A04EE0A-E214-4E4C-8F0B-EA7E9AEA0434}" dt="2022-06-08T10:40:05.502" v="8669" actId="931"/>
          <ac:spMkLst>
            <pc:docMk/>
            <pc:sldMk cId="4219145055" sldId="325"/>
            <ac:spMk id="8" creationId="{FB153520-53F6-4F0C-B5B5-7133FA2E5F97}"/>
          </ac:spMkLst>
        </pc:spChg>
        <pc:picChg chg="add del mod ord">
          <ac:chgData name="Daniel Wagner" userId="d570ad69411ac5b3" providerId="LiveId" clId="{5A04EE0A-E214-4E4C-8F0B-EA7E9AEA0434}" dt="2022-06-08T10:39:53.869" v="8668" actId="478"/>
          <ac:picMkLst>
            <pc:docMk/>
            <pc:sldMk cId="4219145055" sldId="325"/>
            <ac:picMk id="7" creationId="{26528613-0A25-4559-A4DF-9EDFFDAA25E2}"/>
          </ac:picMkLst>
        </pc:picChg>
        <pc:picChg chg="add mod">
          <ac:chgData name="Daniel Wagner" userId="d570ad69411ac5b3" providerId="LiveId" clId="{5A04EE0A-E214-4E4C-8F0B-EA7E9AEA0434}" dt="2022-06-08T10:40:18.907" v="8673" actId="1076"/>
          <ac:picMkLst>
            <pc:docMk/>
            <pc:sldMk cId="4219145055" sldId="325"/>
            <ac:picMk id="10" creationId="{5A4219CE-51EF-4094-B988-8845B621F1B5}"/>
          </ac:picMkLst>
        </pc:picChg>
      </pc:sldChg>
      <pc:sldChg chg="add">
        <pc:chgData name="Daniel Wagner" userId="d570ad69411ac5b3" providerId="LiveId" clId="{5A04EE0A-E214-4E4C-8F0B-EA7E9AEA0434}" dt="2022-06-08T10:29:26.077" v="8599"/>
        <pc:sldMkLst>
          <pc:docMk/>
          <pc:sldMk cId="1737816560" sldId="326"/>
        </pc:sldMkLst>
      </pc:sldChg>
      <pc:sldChg chg="addSp delSp modSp new del mod modClrScheme chgLayout">
        <pc:chgData name="Daniel Wagner" userId="d570ad69411ac5b3" providerId="LiveId" clId="{5A04EE0A-E214-4E4C-8F0B-EA7E9AEA0434}" dt="2022-06-08T10:29:21.987" v="8598" actId="2696"/>
        <pc:sldMkLst>
          <pc:docMk/>
          <pc:sldMk cId="3804542361" sldId="326"/>
        </pc:sldMkLst>
        <pc:spChg chg="mod ord">
          <ac:chgData name="Daniel Wagner" userId="d570ad69411ac5b3" providerId="LiveId" clId="{5A04EE0A-E214-4E4C-8F0B-EA7E9AEA0434}" dt="2022-06-07T20:27:58.815" v="8284" actId="20577"/>
          <ac:spMkLst>
            <pc:docMk/>
            <pc:sldMk cId="3804542361" sldId="326"/>
            <ac:spMk id="2" creationId="{8EDAC6D1-2B1B-44F4-AAB3-C668CC6074C6}"/>
          </ac:spMkLst>
        </pc:spChg>
        <pc:spChg chg="del">
          <ac:chgData name="Daniel Wagner" userId="d570ad69411ac5b3" providerId="LiveId" clId="{5A04EE0A-E214-4E4C-8F0B-EA7E9AEA0434}" dt="2022-06-07T20:03:47.545" v="7606"/>
          <ac:spMkLst>
            <pc:docMk/>
            <pc:sldMk cId="3804542361" sldId="326"/>
            <ac:spMk id="3" creationId="{9F9A62D6-B556-44DE-956D-1B44184F548E}"/>
          </ac:spMkLst>
        </pc:spChg>
        <pc:spChg chg="add del mod">
          <ac:chgData name="Daniel Wagner" userId="d570ad69411ac5b3" providerId="LiveId" clId="{5A04EE0A-E214-4E4C-8F0B-EA7E9AEA0434}" dt="2022-06-07T20:04:02.377" v="7609" actId="22"/>
          <ac:spMkLst>
            <pc:docMk/>
            <pc:sldMk cId="3804542361" sldId="326"/>
            <ac:spMk id="4" creationId="{B14BE1B4-BBF8-490A-96CF-BC958B765E3A}"/>
          </ac:spMkLst>
        </pc:spChg>
        <pc:spChg chg="add del mod ord">
          <ac:chgData name="Daniel Wagner" userId="d570ad69411ac5b3" providerId="LiveId" clId="{5A04EE0A-E214-4E4C-8F0B-EA7E9AEA0434}" dt="2022-06-07T20:05:25.835" v="7630" actId="700"/>
          <ac:spMkLst>
            <pc:docMk/>
            <pc:sldMk cId="3804542361" sldId="326"/>
            <ac:spMk id="9" creationId="{7F415DCC-C26E-4FF6-B24F-5E64CD8C9233}"/>
          </ac:spMkLst>
        </pc:spChg>
        <pc:spChg chg="add del mod">
          <ac:chgData name="Daniel Wagner" userId="d570ad69411ac5b3" providerId="LiveId" clId="{5A04EE0A-E214-4E4C-8F0B-EA7E9AEA0434}" dt="2022-06-07T20:05:11.574" v="7613" actId="21"/>
          <ac:spMkLst>
            <pc:docMk/>
            <pc:sldMk cId="3804542361" sldId="326"/>
            <ac:spMk id="10" creationId="{60F083BA-2E00-4CA5-AF8F-D947B0A0AA48}"/>
          </ac:spMkLst>
        </pc:spChg>
        <pc:spChg chg="add del mod ord">
          <ac:chgData name="Daniel Wagner" userId="d570ad69411ac5b3" providerId="LiveId" clId="{5A04EE0A-E214-4E4C-8F0B-EA7E9AEA0434}" dt="2022-06-07T20:05:25.835" v="7630" actId="700"/>
          <ac:spMkLst>
            <pc:docMk/>
            <pc:sldMk cId="3804542361" sldId="326"/>
            <ac:spMk id="11" creationId="{7D310BC6-20FD-4D64-90A8-E890FAEA5CD4}"/>
          </ac:spMkLst>
        </pc:spChg>
        <pc:spChg chg="add del mod ord">
          <ac:chgData name="Daniel Wagner" userId="d570ad69411ac5b3" providerId="LiveId" clId="{5A04EE0A-E214-4E4C-8F0B-EA7E9AEA0434}" dt="2022-06-07T20:05:27.968" v="7631"/>
          <ac:spMkLst>
            <pc:docMk/>
            <pc:sldMk cId="3804542361" sldId="326"/>
            <ac:spMk id="13" creationId="{0194ECAB-2DEB-499A-8D98-B2D819FA1FA6}"/>
          </ac:spMkLst>
        </pc:spChg>
        <pc:picChg chg="add del">
          <ac:chgData name="Daniel Wagner" userId="d570ad69411ac5b3" providerId="LiveId" clId="{5A04EE0A-E214-4E4C-8F0B-EA7E9AEA0434}" dt="2022-06-07T20:04:00.135" v="7608" actId="22"/>
          <ac:picMkLst>
            <pc:docMk/>
            <pc:sldMk cId="3804542361" sldId="326"/>
            <ac:picMk id="6" creationId="{82C9DAC7-449E-4308-B5BE-757713BBF56A}"/>
          </ac:picMkLst>
        </pc:picChg>
        <pc:picChg chg="add del mod ord">
          <ac:chgData name="Daniel Wagner" userId="d570ad69411ac5b3" providerId="LiveId" clId="{5A04EE0A-E214-4E4C-8F0B-EA7E9AEA0434}" dt="2022-06-07T20:05:12.333" v="7614" actId="21"/>
          <ac:picMkLst>
            <pc:docMk/>
            <pc:sldMk cId="3804542361" sldId="326"/>
            <ac:picMk id="8" creationId="{4CDE89D2-519B-487B-AFA5-9A0DFDAB1DB0}"/>
          </ac:picMkLst>
        </pc:picChg>
        <pc:picChg chg="add del mod">
          <ac:chgData name="Daniel Wagner" userId="d570ad69411ac5b3" providerId="LiveId" clId="{5A04EE0A-E214-4E4C-8F0B-EA7E9AEA0434}" dt="2022-06-07T20:05:21.262" v="7629"/>
          <ac:picMkLst>
            <pc:docMk/>
            <pc:sldMk cId="3804542361" sldId="326"/>
            <ac:picMk id="12" creationId="{4F183FF8-0048-43C1-83A4-2DE4E624FB75}"/>
          </ac:picMkLst>
        </pc:picChg>
        <pc:picChg chg="add mod">
          <ac:chgData name="Daniel Wagner" userId="d570ad69411ac5b3" providerId="LiveId" clId="{5A04EE0A-E214-4E4C-8F0B-EA7E9AEA0434}" dt="2022-06-07T20:08:21.356" v="7782" actId="1076"/>
          <ac:picMkLst>
            <pc:docMk/>
            <pc:sldMk cId="3804542361" sldId="326"/>
            <ac:picMk id="14" creationId="{21BD90A2-E002-41AB-8BAD-B3ED2EEA49C7}"/>
          </ac:picMkLst>
        </pc:picChg>
      </pc:sldChg>
      <pc:sldChg chg="addSp delSp modSp add del mod modClrScheme modAnim chgLayout">
        <pc:chgData name="Daniel Wagner" userId="d570ad69411ac5b3" providerId="LiveId" clId="{5A04EE0A-E214-4E4C-8F0B-EA7E9AEA0434}" dt="2022-06-08T10:29:21.987" v="8598" actId="2696"/>
        <pc:sldMkLst>
          <pc:docMk/>
          <pc:sldMk cId="1447506463" sldId="327"/>
        </pc:sldMkLst>
        <pc:spChg chg="mod ord">
          <ac:chgData name="Daniel Wagner" userId="d570ad69411ac5b3" providerId="LiveId" clId="{5A04EE0A-E214-4E4C-8F0B-EA7E9AEA0434}" dt="2022-06-07T20:06:15.417" v="7666" actId="20577"/>
          <ac:spMkLst>
            <pc:docMk/>
            <pc:sldMk cId="1447506463" sldId="327"/>
            <ac:spMk id="2" creationId="{8EDAC6D1-2B1B-44F4-AAB3-C668CC6074C6}"/>
          </ac:spMkLst>
        </pc:spChg>
        <pc:spChg chg="add del mod ord">
          <ac:chgData name="Daniel Wagner" userId="d570ad69411ac5b3" providerId="LiveId" clId="{5A04EE0A-E214-4E4C-8F0B-EA7E9AEA0434}" dt="2022-06-07T20:06:06.903" v="7639"/>
          <ac:spMkLst>
            <pc:docMk/>
            <pc:sldMk cId="1447506463" sldId="327"/>
            <ac:spMk id="3" creationId="{C28F8FE6-F0D4-40D6-BDA3-007E1C853C34}"/>
          </ac:spMkLst>
        </pc:spChg>
        <pc:spChg chg="add mod">
          <ac:chgData name="Daniel Wagner" userId="d570ad69411ac5b3" providerId="LiveId" clId="{5A04EE0A-E214-4E4C-8F0B-EA7E9AEA0434}" dt="2022-06-07T20:08:05.624" v="7780"/>
          <ac:spMkLst>
            <pc:docMk/>
            <pc:sldMk cId="1447506463" sldId="327"/>
            <ac:spMk id="4" creationId="{7E567257-3E26-4C01-A2D0-BEB60C780783}"/>
          </ac:spMkLst>
        </pc:spChg>
        <pc:spChg chg="add del mod">
          <ac:chgData name="Daniel Wagner" userId="d570ad69411ac5b3" providerId="LiveId" clId="{5A04EE0A-E214-4E4C-8F0B-EA7E9AEA0434}" dt="2022-06-07T20:07:20.893" v="7727" actId="22"/>
          <ac:spMkLst>
            <pc:docMk/>
            <pc:sldMk cId="1447506463" sldId="327"/>
            <ac:spMk id="5" creationId="{449EEEEB-FA93-4527-886E-7EDABA4247BF}"/>
          </ac:spMkLst>
        </pc:spChg>
        <pc:spChg chg="add mod">
          <ac:chgData name="Daniel Wagner" userId="d570ad69411ac5b3" providerId="LiveId" clId="{5A04EE0A-E214-4E4C-8F0B-EA7E9AEA0434}" dt="2022-06-07T20:15:55.383" v="8097" actId="1035"/>
          <ac:spMkLst>
            <pc:docMk/>
            <pc:sldMk cId="1447506463" sldId="327"/>
            <ac:spMk id="16" creationId="{CEEFA766-8F2E-4C8E-B957-069E5F65FFFC}"/>
          </ac:spMkLst>
        </pc:spChg>
        <pc:picChg chg="add del mod">
          <ac:chgData name="Daniel Wagner" userId="d570ad69411ac5b3" providerId="LiveId" clId="{5A04EE0A-E214-4E4C-8F0B-EA7E9AEA0434}" dt="2022-06-07T20:07:06.885" v="7722" actId="21"/>
          <ac:picMkLst>
            <pc:docMk/>
            <pc:sldMk cId="1447506463" sldId="327"/>
            <ac:picMk id="6" creationId="{3CCAEAEB-090A-4168-8BBD-488003AF57D6}"/>
          </ac:picMkLst>
        </pc:picChg>
        <pc:picChg chg="add mod ord">
          <ac:chgData name="Daniel Wagner" userId="d570ad69411ac5b3" providerId="LiveId" clId="{5A04EE0A-E214-4E4C-8F0B-EA7E9AEA0434}" dt="2022-06-07T20:07:20.893" v="7727" actId="22"/>
          <ac:picMkLst>
            <pc:docMk/>
            <pc:sldMk cId="1447506463" sldId="327"/>
            <ac:picMk id="8" creationId="{85347FC0-65CB-4786-8109-139BCE3C4BF3}"/>
          </ac:picMkLst>
        </pc:picChg>
        <pc:picChg chg="add del mod">
          <ac:chgData name="Daniel Wagner" userId="d570ad69411ac5b3" providerId="LiveId" clId="{5A04EE0A-E214-4E4C-8F0B-EA7E9AEA0434}" dt="2022-06-07T20:07:12.501" v="7724"/>
          <ac:picMkLst>
            <pc:docMk/>
            <pc:sldMk cId="1447506463" sldId="327"/>
            <ac:picMk id="9" creationId="{FF58501C-7412-40AC-A318-C423E1AEB71F}"/>
          </ac:picMkLst>
        </pc:picChg>
        <pc:picChg chg="add del mod">
          <ac:chgData name="Daniel Wagner" userId="d570ad69411ac5b3" providerId="LiveId" clId="{5A04EE0A-E214-4E4C-8F0B-EA7E9AEA0434}" dt="2022-06-07T20:07:12.501" v="7724"/>
          <ac:picMkLst>
            <pc:docMk/>
            <pc:sldMk cId="1447506463" sldId="327"/>
            <ac:picMk id="10" creationId="{C1A003E3-04D9-4075-B31B-718B42EA0DA4}"/>
          </ac:picMkLst>
        </pc:picChg>
        <pc:picChg chg="add del mod">
          <ac:chgData name="Daniel Wagner" userId="d570ad69411ac5b3" providerId="LiveId" clId="{5A04EE0A-E214-4E4C-8F0B-EA7E9AEA0434}" dt="2022-06-07T20:07:16.126" v="7726"/>
          <ac:picMkLst>
            <pc:docMk/>
            <pc:sldMk cId="1447506463" sldId="327"/>
            <ac:picMk id="11" creationId="{BF0C6809-CCFB-4BB0-A152-9C65E56F0294}"/>
          </ac:picMkLst>
        </pc:picChg>
        <pc:picChg chg="add del mod">
          <ac:chgData name="Daniel Wagner" userId="d570ad69411ac5b3" providerId="LiveId" clId="{5A04EE0A-E214-4E4C-8F0B-EA7E9AEA0434}" dt="2022-06-07T20:07:16.126" v="7726"/>
          <ac:picMkLst>
            <pc:docMk/>
            <pc:sldMk cId="1447506463" sldId="327"/>
            <ac:picMk id="12" creationId="{9EBA9FBE-191D-418F-82DF-15744E20E393}"/>
          </ac:picMkLst>
        </pc:picChg>
        <pc:picChg chg="del mod ord">
          <ac:chgData name="Daniel Wagner" userId="d570ad69411ac5b3" providerId="LiveId" clId="{5A04EE0A-E214-4E4C-8F0B-EA7E9AEA0434}" dt="2022-06-07T20:06:05.467" v="7638" actId="21"/>
          <ac:picMkLst>
            <pc:docMk/>
            <pc:sldMk cId="1447506463" sldId="327"/>
            <ac:picMk id="14" creationId="{21BD90A2-E002-41AB-8BAD-B3ED2EEA49C7}"/>
          </ac:picMkLst>
        </pc:picChg>
        <pc:picChg chg="add mod">
          <ac:chgData name="Daniel Wagner" userId="d570ad69411ac5b3" providerId="LiveId" clId="{5A04EE0A-E214-4E4C-8F0B-EA7E9AEA0434}" dt="2022-06-07T20:15:46.389" v="8070"/>
          <ac:picMkLst>
            <pc:docMk/>
            <pc:sldMk cId="1447506463" sldId="327"/>
            <ac:picMk id="15" creationId="{581C1914-90A1-4938-8C11-542D81A83608}"/>
          </ac:picMkLst>
        </pc:picChg>
        <pc:picChg chg="add del mod">
          <ac:chgData name="Daniel Wagner" userId="d570ad69411ac5b3" providerId="LiveId" clId="{5A04EE0A-E214-4E4C-8F0B-EA7E9AEA0434}" dt="2022-06-07T20:07:06.885" v="7722" actId="21"/>
          <ac:picMkLst>
            <pc:docMk/>
            <pc:sldMk cId="1447506463" sldId="327"/>
            <ac:picMk id="4098" creationId="{A61823C3-9C17-4EED-8F81-B36F96ABE765}"/>
          </ac:picMkLst>
        </pc:picChg>
      </pc:sldChg>
      <pc:sldChg chg="add">
        <pc:chgData name="Daniel Wagner" userId="d570ad69411ac5b3" providerId="LiveId" clId="{5A04EE0A-E214-4E4C-8F0B-EA7E9AEA0434}" dt="2022-06-08T10:29:26.077" v="8599"/>
        <pc:sldMkLst>
          <pc:docMk/>
          <pc:sldMk cId="4129461131" sldId="327"/>
        </pc:sldMkLst>
      </pc:sldChg>
      <pc:sldChg chg="add">
        <pc:chgData name="Daniel Wagner" userId="d570ad69411ac5b3" providerId="LiveId" clId="{5A04EE0A-E214-4E4C-8F0B-EA7E9AEA0434}" dt="2022-06-08T10:29:26.077" v="8599"/>
        <pc:sldMkLst>
          <pc:docMk/>
          <pc:sldMk cId="884560585" sldId="328"/>
        </pc:sldMkLst>
      </pc:sldChg>
      <pc:sldChg chg="addSp delSp modSp add del mod modClrScheme chgLayout modNotesTx">
        <pc:chgData name="Daniel Wagner" userId="d570ad69411ac5b3" providerId="LiveId" clId="{5A04EE0A-E214-4E4C-8F0B-EA7E9AEA0434}" dt="2022-06-08T10:29:21.987" v="8598" actId="2696"/>
        <pc:sldMkLst>
          <pc:docMk/>
          <pc:sldMk cId="1918864502" sldId="328"/>
        </pc:sldMkLst>
        <pc:spChg chg="mod ord">
          <ac:chgData name="Daniel Wagner" userId="d570ad69411ac5b3" providerId="LiveId" clId="{5A04EE0A-E214-4E4C-8F0B-EA7E9AEA0434}" dt="2022-06-07T20:08:39.359" v="7784" actId="700"/>
          <ac:spMkLst>
            <pc:docMk/>
            <pc:sldMk cId="1918864502" sldId="328"/>
            <ac:spMk id="2" creationId="{8EDAC6D1-2B1B-44F4-AAB3-C668CC6074C6}"/>
          </ac:spMkLst>
        </pc:spChg>
        <pc:spChg chg="add del mod ord">
          <ac:chgData name="Daniel Wagner" userId="d570ad69411ac5b3" providerId="LiveId" clId="{5A04EE0A-E214-4E4C-8F0B-EA7E9AEA0434}" dt="2022-06-07T20:08:43.105" v="7786"/>
          <ac:spMkLst>
            <pc:docMk/>
            <pc:sldMk cId="1918864502" sldId="328"/>
            <ac:spMk id="3" creationId="{32C71D67-3F58-47A9-92F0-B11625CBEF7B}"/>
          </ac:spMkLst>
        </pc:spChg>
        <pc:spChg chg="add mod">
          <ac:chgData name="Daniel Wagner" userId="d570ad69411ac5b3" providerId="LiveId" clId="{5A04EE0A-E214-4E4C-8F0B-EA7E9AEA0434}" dt="2022-06-07T20:19:26.929" v="8267" actId="20577"/>
          <ac:spMkLst>
            <pc:docMk/>
            <pc:sldMk cId="1918864502" sldId="328"/>
            <ac:spMk id="4" creationId="{7E6C1267-7AD0-42DA-8621-338832A35A98}"/>
          </ac:spMkLst>
        </pc:spChg>
        <pc:picChg chg="add mod">
          <ac:chgData name="Daniel Wagner" userId="d570ad69411ac5b3" providerId="LiveId" clId="{5A04EE0A-E214-4E4C-8F0B-EA7E9AEA0434}" dt="2022-06-07T20:08:43.105" v="7786"/>
          <ac:picMkLst>
            <pc:docMk/>
            <pc:sldMk cId="1918864502" sldId="328"/>
            <ac:picMk id="6" creationId="{6DDD9401-F846-4CE6-B920-0678BFA0C08A}"/>
          </ac:picMkLst>
        </pc:picChg>
        <pc:picChg chg="del mod ord">
          <ac:chgData name="Daniel Wagner" userId="d570ad69411ac5b3" providerId="LiveId" clId="{5A04EE0A-E214-4E4C-8F0B-EA7E9AEA0434}" dt="2022-06-07T20:08:41.451" v="7785" actId="21"/>
          <ac:picMkLst>
            <pc:docMk/>
            <pc:sldMk cId="1918864502" sldId="328"/>
            <ac:picMk id="14" creationId="{21BD90A2-E002-41AB-8BAD-B3ED2EEA49C7}"/>
          </ac:picMkLst>
        </pc:picChg>
      </pc:sldChg>
      <pc:sldChg chg="add">
        <pc:chgData name="Daniel Wagner" userId="d570ad69411ac5b3" providerId="LiveId" clId="{5A04EE0A-E214-4E4C-8F0B-EA7E9AEA0434}" dt="2022-06-08T10:29:26.077" v="8599"/>
        <pc:sldMkLst>
          <pc:docMk/>
          <pc:sldMk cId="962129576" sldId="329"/>
        </pc:sldMkLst>
      </pc:sldChg>
      <pc:sldChg chg="addSp delSp modSp add del mod modNotesTx">
        <pc:chgData name="Daniel Wagner" userId="d570ad69411ac5b3" providerId="LiveId" clId="{5A04EE0A-E214-4E4C-8F0B-EA7E9AEA0434}" dt="2022-06-08T10:29:21.987" v="8598" actId="2696"/>
        <pc:sldMkLst>
          <pc:docMk/>
          <pc:sldMk cId="1031095184" sldId="329"/>
        </pc:sldMkLst>
        <pc:spChg chg="mod">
          <ac:chgData name="Daniel Wagner" userId="d570ad69411ac5b3" providerId="LiveId" clId="{5A04EE0A-E214-4E4C-8F0B-EA7E9AEA0434}" dt="2022-06-07T20:11:14.786" v="7986" actId="20577"/>
          <ac:spMkLst>
            <pc:docMk/>
            <pc:sldMk cId="1031095184" sldId="329"/>
            <ac:spMk id="2" creationId="{8EDAC6D1-2B1B-44F4-AAB3-C668CC6074C6}"/>
          </ac:spMkLst>
        </pc:spChg>
        <pc:spChg chg="mod">
          <ac:chgData name="Daniel Wagner" userId="d570ad69411ac5b3" providerId="LiveId" clId="{5A04EE0A-E214-4E4C-8F0B-EA7E9AEA0434}" dt="2022-06-07T20:13:05.643" v="8000" actId="20577"/>
          <ac:spMkLst>
            <pc:docMk/>
            <pc:sldMk cId="1031095184" sldId="329"/>
            <ac:spMk id="4" creationId="{7E567257-3E26-4C01-A2D0-BEB60C780783}"/>
          </ac:spMkLst>
        </pc:spChg>
        <pc:spChg chg="add del mod">
          <ac:chgData name="Daniel Wagner" userId="d570ad69411ac5b3" providerId="LiveId" clId="{5A04EE0A-E214-4E4C-8F0B-EA7E9AEA0434}" dt="2022-06-07T20:13:32.201" v="8004"/>
          <ac:spMkLst>
            <pc:docMk/>
            <pc:sldMk cId="1031095184" sldId="329"/>
            <ac:spMk id="6" creationId="{05741F13-5F13-4A3E-9292-88F68BEB3E85}"/>
          </ac:spMkLst>
        </pc:spChg>
        <pc:spChg chg="add mod">
          <ac:chgData name="Daniel Wagner" userId="d570ad69411ac5b3" providerId="LiveId" clId="{5A04EE0A-E214-4E4C-8F0B-EA7E9AEA0434}" dt="2022-06-07T20:14:36.437" v="8013" actId="14100"/>
          <ac:spMkLst>
            <pc:docMk/>
            <pc:sldMk cId="1031095184" sldId="329"/>
            <ac:spMk id="7" creationId="{BA435749-E302-4207-B444-EFD518953E72}"/>
          </ac:spMkLst>
        </pc:spChg>
        <pc:picChg chg="add del mod">
          <ac:chgData name="Daniel Wagner" userId="d570ad69411ac5b3" providerId="LiveId" clId="{5A04EE0A-E214-4E4C-8F0B-EA7E9AEA0434}" dt="2022-06-07T20:13:29.109" v="8002" actId="478"/>
          <ac:picMkLst>
            <pc:docMk/>
            <pc:sldMk cId="1031095184" sldId="329"/>
            <ac:picMk id="5" creationId="{7EEE8627-A586-4BB8-B654-C08B32B7B755}"/>
          </ac:picMkLst>
        </pc:picChg>
        <pc:picChg chg="del">
          <ac:chgData name="Daniel Wagner" userId="d570ad69411ac5b3" providerId="LiveId" clId="{5A04EE0A-E214-4E4C-8F0B-EA7E9AEA0434}" dt="2022-06-07T20:13:30.788" v="8003" actId="478"/>
          <ac:picMkLst>
            <pc:docMk/>
            <pc:sldMk cId="1031095184" sldId="329"/>
            <ac:picMk id="8" creationId="{85347FC0-65CB-4786-8109-139BCE3C4BF3}"/>
          </ac:picMkLst>
        </pc:picChg>
        <pc:picChg chg="add mod">
          <ac:chgData name="Daniel Wagner" userId="d570ad69411ac5b3" providerId="LiveId" clId="{5A04EE0A-E214-4E4C-8F0B-EA7E9AEA0434}" dt="2022-06-07T20:13:32.201" v="8004"/>
          <ac:picMkLst>
            <pc:docMk/>
            <pc:sldMk cId="1031095184" sldId="329"/>
            <ac:picMk id="9" creationId="{7CB59929-F8D9-4DB5-A9FE-4054227711AA}"/>
          </ac:picMkLst>
        </pc:picChg>
      </pc:sldChg>
      <pc:sldChg chg="add del">
        <pc:chgData name="Daniel Wagner" userId="d570ad69411ac5b3" providerId="LiveId" clId="{5A04EE0A-E214-4E4C-8F0B-EA7E9AEA0434}" dt="2022-06-07T20:14:55.108" v="8014" actId="47"/>
        <pc:sldMkLst>
          <pc:docMk/>
          <pc:sldMk cId="2103297385" sldId="330"/>
        </pc:sldMkLst>
      </pc:sldChg>
      <pc:sldChg chg="add">
        <pc:chgData name="Daniel Wagner" userId="d570ad69411ac5b3" providerId="LiveId" clId="{5A04EE0A-E214-4E4C-8F0B-EA7E9AEA0434}" dt="2022-06-08T10:29:26.077" v="8599"/>
        <pc:sldMkLst>
          <pc:docMk/>
          <pc:sldMk cId="3037977198" sldId="330"/>
        </pc:sldMkLst>
      </pc:sldChg>
      <pc:sldChg chg="modSp add del mod">
        <pc:chgData name="Daniel Wagner" userId="d570ad69411ac5b3" providerId="LiveId" clId="{5A04EE0A-E214-4E4C-8F0B-EA7E9AEA0434}" dt="2022-06-08T10:29:21.987" v="8598" actId="2696"/>
        <pc:sldMkLst>
          <pc:docMk/>
          <pc:sldMk cId="3719875342" sldId="330"/>
        </pc:sldMkLst>
        <pc:spChg chg="mod">
          <ac:chgData name="Daniel Wagner" userId="d570ad69411ac5b3" providerId="LiveId" clId="{5A04EE0A-E214-4E4C-8F0B-EA7E9AEA0434}" dt="2022-06-07T20:15:05.288" v="8041" actId="20577"/>
          <ac:spMkLst>
            <pc:docMk/>
            <pc:sldMk cId="3719875342" sldId="330"/>
            <ac:spMk id="2" creationId="{8EDAC6D1-2B1B-44F4-AAB3-C668CC6074C6}"/>
          </ac:spMkLst>
        </pc:spChg>
        <pc:spChg chg="mod">
          <ac:chgData name="Daniel Wagner" userId="d570ad69411ac5b3" providerId="LiveId" clId="{5A04EE0A-E214-4E4C-8F0B-EA7E9AEA0434}" dt="2022-06-07T20:15:16.048" v="8044"/>
          <ac:spMkLst>
            <pc:docMk/>
            <pc:sldMk cId="3719875342" sldId="330"/>
            <ac:spMk id="4" creationId="{7E567257-3E26-4C01-A2D0-BEB60C780783}"/>
          </ac:spMkLst>
        </pc:spChg>
        <pc:spChg chg="mod">
          <ac:chgData name="Daniel Wagner" userId="d570ad69411ac5b3" providerId="LiveId" clId="{5A04EE0A-E214-4E4C-8F0B-EA7E9AEA0434}" dt="2022-06-07T20:15:21.080" v="8069" actId="1035"/>
          <ac:spMkLst>
            <pc:docMk/>
            <pc:sldMk cId="3719875342" sldId="330"/>
            <ac:spMk id="7" creationId="{BA435749-E302-4207-B444-EFD518953E72}"/>
          </ac:spMkLst>
        </pc:spChg>
      </pc:sldChg>
      <pc:sldChg chg="add del">
        <pc:chgData name="Daniel Wagner" userId="d570ad69411ac5b3" providerId="LiveId" clId="{5A04EE0A-E214-4E4C-8F0B-EA7E9AEA0434}" dt="2022-06-07T20:14:56.597" v="8015" actId="47"/>
        <pc:sldMkLst>
          <pc:docMk/>
          <pc:sldMk cId="3154457830" sldId="331"/>
        </pc:sldMkLst>
      </pc:sldChg>
      <pc:sldChg chg="addSp delSp modSp add mod ord modClrScheme chgLayout modNotesTx">
        <pc:chgData name="Daniel Wagner" userId="d570ad69411ac5b3" providerId="LiveId" clId="{5A04EE0A-E214-4E4C-8F0B-EA7E9AEA0434}" dt="2022-06-08T10:26:47.249" v="8560"/>
        <pc:sldMkLst>
          <pc:docMk/>
          <pc:sldMk cId="3761010869" sldId="331"/>
        </pc:sldMkLst>
        <pc:spChg chg="add del mod">
          <ac:chgData name="Daniel Wagner" userId="d570ad69411ac5b3" providerId="LiveId" clId="{5A04EE0A-E214-4E4C-8F0B-EA7E9AEA0434}" dt="2022-06-08T09:44:13.389" v="8315" actId="22"/>
          <ac:spMkLst>
            <pc:docMk/>
            <pc:sldMk cId="3761010869" sldId="331"/>
            <ac:spMk id="2" creationId="{A561B7ED-1620-4493-B5EA-71EB686B9575}"/>
          </ac:spMkLst>
        </pc:spChg>
        <pc:spChg chg="mod ord">
          <ac:chgData name="Daniel Wagner" userId="d570ad69411ac5b3" providerId="LiveId" clId="{5A04EE0A-E214-4E4C-8F0B-EA7E9AEA0434}" dt="2022-06-08T09:45:05.166" v="8361" actId="20577"/>
          <ac:spMkLst>
            <pc:docMk/>
            <pc:sldMk cId="3761010869" sldId="331"/>
            <ac:spMk id="4" creationId="{00000000-0000-0000-0000-000000000000}"/>
          </ac:spMkLst>
        </pc:spChg>
        <pc:spChg chg="add del mod ord">
          <ac:chgData name="Daniel Wagner" userId="d570ad69411ac5b3" providerId="LiveId" clId="{5A04EE0A-E214-4E4C-8F0B-EA7E9AEA0434}" dt="2022-06-08T09:44:33.775" v="8318"/>
          <ac:spMkLst>
            <pc:docMk/>
            <pc:sldMk cId="3761010869" sldId="331"/>
            <ac:spMk id="6" creationId="{A618EBD5-82A7-4347-8B0A-6E8D24DFE3D5}"/>
          </ac:spMkLst>
        </pc:spChg>
        <pc:spChg chg="add mod">
          <ac:chgData name="Daniel Wagner" userId="d570ad69411ac5b3" providerId="LiveId" clId="{5A04EE0A-E214-4E4C-8F0B-EA7E9AEA0434}" dt="2022-06-08T09:49:32.909" v="8443" actId="113"/>
          <ac:spMkLst>
            <pc:docMk/>
            <pc:sldMk cId="3761010869" sldId="331"/>
            <ac:spMk id="8" creationId="{452960DB-58D9-45A2-91CD-EDFC4EF984E2}"/>
          </ac:spMkLst>
        </pc:spChg>
        <pc:spChg chg="add del mod">
          <ac:chgData name="Daniel Wagner" userId="d570ad69411ac5b3" providerId="LiveId" clId="{5A04EE0A-E214-4E4C-8F0B-EA7E9AEA0434}" dt="2022-06-08T10:10:29.527" v="8466" actId="931"/>
          <ac:spMkLst>
            <pc:docMk/>
            <pc:sldMk cId="3761010869" sldId="331"/>
            <ac:spMk id="11" creationId="{71329E0A-60DA-4425-A4AC-213C0862A3B7}"/>
          </ac:spMkLst>
        </pc:spChg>
        <pc:picChg chg="add del mod ord">
          <ac:chgData name="Daniel Wagner" userId="d570ad69411ac5b3" providerId="LiveId" clId="{5A04EE0A-E214-4E4C-8F0B-EA7E9AEA0434}" dt="2022-06-08T09:44:31.650" v="8317" actId="21"/>
          <ac:picMkLst>
            <pc:docMk/>
            <pc:sldMk cId="3761010869" sldId="331"/>
            <ac:picMk id="5" creationId="{AC7C4271-8E80-42E1-A016-40F0C94F6980}"/>
          </ac:picMkLst>
        </pc:picChg>
        <pc:picChg chg="add del mod">
          <ac:chgData name="Daniel Wagner" userId="d570ad69411ac5b3" providerId="LiveId" clId="{5A04EE0A-E214-4E4C-8F0B-EA7E9AEA0434}" dt="2022-06-08T10:10:24.139" v="8465" actId="478"/>
          <ac:picMkLst>
            <pc:docMk/>
            <pc:sldMk cId="3761010869" sldId="331"/>
            <ac:picMk id="10" creationId="{242F8CFE-0AA2-4D81-A71F-500C8974A0DC}"/>
          </ac:picMkLst>
        </pc:picChg>
        <pc:picChg chg="add mod">
          <ac:chgData name="Daniel Wagner" userId="d570ad69411ac5b3" providerId="LiveId" clId="{5A04EE0A-E214-4E4C-8F0B-EA7E9AEA0434}" dt="2022-06-08T10:10:30.526" v="8468" actId="962"/>
          <ac:picMkLst>
            <pc:docMk/>
            <pc:sldMk cId="3761010869" sldId="331"/>
            <ac:picMk id="13" creationId="{E56637E2-5AEA-4127-A311-C6E59397B6E6}"/>
          </ac:picMkLst>
        </pc:picChg>
        <pc:picChg chg="del">
          <ac:chgData name="Daniel Wagner" userId="d570ad69411ac5b3" providerId="LiveId" clId="{5A04EE0A-E214-4E4C-8F0B-EA7E9AEA0434}" dt="2022-06-08T09:43:09.528" v="8314" actId="478"/>
          <ac:picMkLst>
            <pc:docMk/>
            <pc:sldMk cId="3761010869" sldId="331"/>
            <ac:picMk id="1026" creationId="{00000000-0000-0000-0000-000000000000}"/>
          </ac:picMkLst>
        </pc:picChg>
      </pc:sldChg>
      <pc:sldChg chg="addSp delSp modSp add mod modClrScheme chgLayout">
        <pc:chgData name="Daniel Wagner" userId="d570ad69411ac5b3" providerId="LiveId" clId="{5A04EE0A-E214-4E4C-8F0B-EA7E9AEA0434}" dt="2022-06-08T14:23:25.218" v="11264" actId="700"/>
        <pc:sldMkLst>
          <pc:docMk/>
          <pc:sldMk cId="1744069564" sldId="332"/>
        </pc:sldMkLst>
        <pc:spChg chg="del mod ord">
          <ac:chgData name="Daniel Wagner" userId="d570ad69411ac5b3" providerId="LiveId" clId="{5A04EE0A-E214-4E4C-8F0B-EA7E9AEA0434}" dt="2022-06-08T09:45:21.825" v="8375" actId="700"/>
          <ac:spMkLst>
            <pc:docMk/>
            <pc:sldMk cId="1744069564" sldId="332"/>
            <ac:spMk id="2" creationId="{79B6621F-399F-488F-9B91-8BBE999B25DF}"/>
          </ac:spMkLst>
        </pc:spChg>
        <pc:spChg chg="add del mod ord">
          <ac:chgData name="Daniel Wagner" userId="d570ad69411ac5b3" providerId="LiveId" clId="{5A04EE0A-E214-4E4C-8F0B-EA7E9AEA0434}" dt="2022-06-08T14:23:25.218" v="11264" actId="700"/>
          <ac:spMkLst>
            <pc:docMk/>
            <pc:sldMk cId="1744069564" sldId="332"/>
            <ac:spMk id="3" creationId="{AAEFB0AA-7981-4BED-BA2F-7ED9CBDF356D}"/>
          </ac:spMkLst>
        </pc:spChg>
        <pc:spChg chg="mod ord">
          <ac:chgData name="Daniel Wagner" userId="d570ad69411ac5b3" providerId="LiveId" clId="{5A04EE0A-E214-4E4C-8F0B-EA7E9AEA0434}" dt="2022-06-08T14:23:25.218" v="11264" actId="700"/>
          <ac:spMkLst>
            <pc:docMk/>
            <pc:sldMk cId="1744069564" sldId="332"/>
            <ac:spMk id="4" creationId="{DD3F7CE3-9579-4971-B2B9-18FB3E5860A7}"/>
          </ac:spMkLst>
        </pc:spChg>
        <pc:spChg chg="add mod ord">
          <ac:chgData name="Daniel Wagner" userId="d570ad69411ac5b3" providerId="LiveId" clId="{5A04EE0A-E214-4E4C-8F0B-EA7E9AEA0434}" dt="2022-06-08T14:23:25.218" v="11264" actId="700"/>
          <ac:spMkLst>
            <pc:docMk/>
            <pc:sldMk cId="1744069564" sldId="332"/>
            <ac:spMk id="5" creationId="{B871E322-210F-4B66-8D69-262810E40BA4}"/>
          </ac:spMkLst>
        </pc:spChg>
      </pc:sldChg>
      <pc:sldChg chg="addSp delSp modSp add mod modClrScheme chgLayout">
        <pc:chgData name="Daniel Wagner" userId="d570ad69411ac5b3" providerId="LiveId" clId="{5A04EE0A-E214-4E4C-8F0B-EA7E9AEA0434}" dt="2022-06-08T09:45:16.872" v="8374" actId="20577"/>
        <pc:sldMkLst>
          <pc:docMk/>
          <pc:sldMk cId="1601742382" sldId="333"/>
        </pc:sldMkLst>
        <pc:spChg chg="del mod ord">
          <ac:chgData name="Daniel Wagner" userId="d570ad69411ac5b3" providerId="LiveId" clId="{5A04EE0A-E214-4E4C-8F0B-EA7E9AEA0434}" dt="2022-06-08T09:45:12.420" v="8363" actId="700"/>
          <ac:spMkLst>
            <pc:docMk/>
            <pc:sldMk cId="1601742382" sldId="333"/>
            <ac:spMk id="2" creationId="{79B6621F-399F-488F-9B91-8BBE999B25DF}"/>
          </ac:spMkLst>
        </pc:spChg>
        <pc:spChg chg="add mod ord">
          <ac:chgData name="Daniel Wagner" userId="d570ad69411ac5b3" providerId="LiveId" clId="{5A04EE0A-E214-4E4C-8F0B-EA7E9AEA0434}" dt="2022-06-08T09:45:12.420" v="8363" actId="700"/>
          <ac:spMkLst>
            <pc:docMk/>
            <pc:sldMk cId="1601742382" sldId="333"/>
            <ac:spMk id="3" creationId="{92DC24E3-403E-47C2-9B47-7615DB68884D}"/>
          </ac:spMkLst>
        </pc:spChg>
        <pc:spChg chg="mod ord">
          <ac:chgData name="Daniel Wagner" userId="d570ad69411ac5b3" providerId="LiveId" clId="{5A04EE0A-E214-4E4C-8F0B-EA7E9AEA0434}" dt="2022-06-08T09:45:16.872" v="8374" actId="20577"/>
          <ac:spMkLst>
            <pc:docMk/>
            <pc:sldMk cId="1601742382" sldId="333"/>
            <ac:spMk id="4" creationId="{DD3F7CE3-9579-4971-B2B9-18FB3E5860A7}"/>
          </ac:spMkLst>
        </pc:spChg>
      </pc:sldChg>
      <pc:sldChg chg="addSp delSp modSp add mod modNotesTx">
        <pc:chgData name="Daniel Wagner" userId="d570ad69411ac5b3" providerId="LiveId" clId="{5A04EE0A-E214-4E4C-8F0B-EA7E9AEA0434}" dt="2022-06-08T10:06:07.588" v="8464" actId="962"/>
        <pc:sldMkLst>
          <pc:docMk/>
          <pc:sldMk cId="2776556279" sldId="334"/>
        </pc:sldMkLst>
        <pc:spChg chg="add del mod">
          <ac:chgData name="Daniel Wagner" userId="d570ad69411ac5b3" providerId="LiveId" clId="{5A04EE0A-E214-4E4C-8F0B-EA7E9AEA0434}" dt="2022-06-08T10:04:13.878" v="8458" actId="931"/>
          <ac:spMkLst>
            <pc:docMk/>
            <pc:sldMk cId="2776556279" sldId="334"/>
            <ac:spMk id="3" creationId="{9405E7B9-FBE9-4909-B475-5A0B0CEB8DC6}"/>
          </ac:spMkLst>
        </pc:spChg>
        <pc:spChg chg="mod">
          <ac:chgData name="Daniel Wagner" userId="d570ad69411ac5b3" providerId="LiveId" clId="{5A04EE0A-E214-4E4C-8F0B-EA7E9AEA0434}" dt="2022-06-08T09:50:35.505" v="8448" actId="20577"/>
          <ac:spMkLst>
            <pc:docMk/>
            <pc:sldMk cId="2776556279" sldId="334"/>
            <ac:spMk id="4" creationId="{00000000-0000-0000-0000-000000000000}"/>
          </ac:spMkLst>
        </pc:spChg>
        <pc:spChg chg="mod">
          <ac:chgData name="Daniel Wagner" userId="d570ad69411ac5b3" providerId="LiveId" clId="{5A04EE0A-E214-4E4C-8F0B-EA7E9AEA0434}" dt="2022-06-08T09:51:45.518" v="8456"/>
          <ac:spMkLst>
            <pc:docMk/>
            <pc:sldMk cId="2776556279" sldId="334"/>
            <ac:spMk id="8" creationId="{452960DB-58D9-45A2-91CD-EDFC4EF984E2}"/>
          </ac:spMkLst>
        </pc:spChg>
        <pc:spChg chg="add del mod">
          <ac:chgData name="Daniel Wagner" userId="d570ad69411ac5b3" providerId="LiveId" clId="{5A04EE0A-E214-4E4C-8F0B-EA7E9AEA0434}" dt="2022-06-08T10:06:06.189" v="8462" actId="931"/>
          <ac:spMkLst>
            <pc:docMk/>
            <pc:sldMk cId="2776556279" sldId="334"/>
            <ac:spMk id="9" creationId="{7FF8EA48-6644-410C-BB02-12DF35A7C1D6}"/>
          </ac:spMkLst>
        </pc:spChg>
        <pc:picChg chg="add del mod">
          <ac:chgData name="Daniel Wagner" userId="d570ad69411ac5b3" providerId="LiveId" clId="{5A04EE0A-E214-4E4C-8F0B-EA7E9AEA0434}" dt="2022-06-08T10:04:42.670" v="8461" actId="478"/>
          <ac:picMkLst>
            <pc:docMk/>
            <pc:sldMk cId="2776556279" sldId="334"/>
            <ac:picMk id="6" creationId="{3AF03B0E-E732-4AAF-B514-DEC7636CFD1D}"/>
          </ac:picMkLst>
        </pc:picChg>
        <pc:picChg chg="del">
          <ac:chgData name="Daniel Wagner" userId="d570ad69411ac5b3" providerId="LiveId" clId="{5A04EE0A-E214-4E4C-8F0B-EA7E9AEA0434}" dt="2022-06-08T10:03:40.391" v="8457" actId="478"/>
          <ac:picMkLst>
            <pc:docMk/>
            <pc:sldMk cId="2776556279" sldId="334"/>
            <ac:picMk id="10" creationId="{242F8CFE-0AA2-4D81-A71F-500C8974A0DC}"/>
          </ac:picMkLst>
        </pc:picChg>
        <pc:picChg chg="add mod">
          <ac:chgData name="Daniel Wagner" userId="d570ad69411ac5b3" providerId="LiveId" clId="{5A04EE0A-E214-4E4C-8F0B-EA7E9AEA0434}" dt="2022-06-08T10:06:07.588" v="8464" actId="962"/>
          <ac:picMkLst>
            <pc:docMk/>
            <pc:sldMk cId="2776556279" sldId="334"/>
            <ac:picMk id="12" creationId="{B786B855-6970-4DAC-8C49-573C11DF74C6}"/>
          </ac:picMkLst>
        </pc:picChg>
      </pc:sldChg>
      <pc:sldChg chg="modSp add del mod">
        <pc:chgData name="Daniel Wagner" userId="d570ad69411ac5b3" providerId="LiveId" clId="{5A04EE0A-E214-4E4C-8F0B-EA7E9AEA0434}" dt="2022-06-08T09:46:25.461" v="8425" actId="47"/>
        <pc:sldMkLst>
          <pc:docMk/>
          <pc:sldMk cId="3230193331" sldId="334"/>
        </pc:sldMkLst>
        <pc:spChg chg="mod">
          <ac:chgData name="Daniel Wagner" userId="d570ad69411ac5b3" providerId="LiveId" clId="{5A04EE0A-E214-4E4C-8F0B-EA7E9AEA0434}" dt="2022-06-08T09:46:20.872" v="8424" actId="20577"/>
          <ac:spMkLst>
            <pc:docMk/>
            <pc:sldMk cId="3230193331" sldId="334"/>
            <ac:spMk id="4" creationId="{DD3F7CE3-9579-4971-B2B9-18FB3E5860A7}"/>
          </ac:spMkLst>
        </pc:spChg>
      </pc:sldChg>
      <pc:sldChg chg="addSp delSp modSp add mod modNotesTx">
        <pc:chgData name="Daniel Wagner" userId="d570ad69411ac5b3" providerId="LiveId" clId="{5A04EE0A-E214-4E4C-8F0B-EA7E9AEA0434}" dt="2022-06-09T20:35:13.792" v="11930" actId="20577"/>
        <pc:sldMkLst>
          <pc:docMk/>
          <pc:sldMk cId="1638368953" sldId="335"/>
        </pc:sldMkLst>
        <pc:spChg chg="add del mod">
          <ac:chgData name="Daniel Wagner" userId="d570ad69411ac5b3" providerId="LiveId" clId="{5A04EE0A-E214-4E4C-8F0B-EA7E9AEA0434}" dt="2022-06-08T10:24:34.400" v="8487" actId="931"/>
          <ac:spMkLst>
            <pc:docMk/>
            <pc:sldMk cId="1638368953" sldId="335"/>
            <ac:spMk id="3" creationId="{C53A6CA0-CD01-493C-86FA-BC86410F94CE}"/>
          </ac:spMkLst>
        </pc:spChg>
        <pc:spChg chg="mod">
          <ac:chgData name="Daniel Wagner" userId="d570ad69411ac5b3" providerId="LiveId" clId="{5A04EE0A-E214-4E4C-8F0B-EA7E9AEA0434}" dt="2022-06-08T10:12:50.609" v="8484" actId="20577"/>
          <ac:spMkLst>
            <pc:docMk/>
            <pc:sldMk cId="1638368953" sldId="335"/>
            <ac:spMk id="4" creationId="{00000000-0000-0000-0000-000000000000}"/>
          </ac:spMkLst>
        </pc:spChg>
        <pc:spChg chg="mod">
          <ac:chgData name="Daniel Wagner" userId="d570ad69411ac5b3" providerId="LiveId" clId="{5A04EE0A-E214-4E4C-8F0B-EA7E9AEA0434}" dt="2022-06-09T20:35:13.792" v="11930" actId="20577"/>
          <ac:spMkLst>
            <pc:docMk/>
            <pc:sldMk cId="1638368953" sldId="335"/>
            <ac:spMk id="8" creationId="{452960DB-58D9-45A2-91CD-EDFC4EF984E2}"/>
          </ac:spMkLst>
        </pc:spChg>
        <pc:picChg chg="add mod">
          <ac:chgData name="Daniel Wagner" userId="d570ad69411ac5b3" providerId="LiveId" clId="{5A04EE0A-E214-4E4C-8F0B-EA7E9AEA0434}" dt="2022-06-08T10:24:35.103" v="8489" actId="962"/>
          <ac:picMkLst>
            <pc:docMk/>
            <pc:sldMk cId="1638368953" sldId="335"/>
            <ac:picMk id="6" creationId="{15A1A5C9-DB1F-49F6-B63E-FBD86EA85C1F}"/>
          </ac:picMkLst>
        </pc:picChg>
        <pc:picChg chg="del">
          <ac:chgData name="Daniel Wagner" userId="d570ad69411ac5b3" providerId="LiveId" clId="{5A04EE0A-E214-4E4C-8F0B-EA7E9AEA0434}" dt="2022-06-08T10:24:29.862" v="8486" actId="478"/>
          <ac:picMkLst>
            <pc:docMk/>
            <pc:sldMk cId="1638368953" sldId="335"/>
            <ac:picMk id="13" creationId="{E56637E2-5AEA-4127-A311-C6E59397B6E6}"/>
          </ac:picMkLst>
        </pc:picChg>
      </pc:sldChg>
      <pc:sldChg chg="modSp add mod">
        <pc:chgData name="Daniel Wagner" userId="d570ad69411ac5b3" providerId="LiveId" clId="{5A04EE0A-E214-4E4C-8F0B-EA7E9AEA0434}" dt="2022-06-08T10:30:26.923" v="8661" actId="313"/>
        <pc:sldMkLst>
          <pc:docMk/>
          <pc:sldMk cId="2958620289" sldId="336"/>
        </pc:sldMkLst>
        <pc:spChg chg="mod">
          <ac:chgData name="Daniel Wagner" userId="d570ad69411ac5b3" providerId="LiveId" clId="{5A04EE0A-E214-4E4C-8F0B-EA7E9AEA0434}" dt="2022-06-08T10:30:26.923" v="8661" actId="313"/>
          <ac:spMkLst>
            <pc:docMk/>
            <pc:sldMk cId="2958620289" sldId="336"/>
            <ac:spMk id="4" creationId="{7A248F0E-E527-4270-B4DE-1AF0F6CE06E7}"/>
          </ac:spMkLst>
        </pc:spChg>
        <pc:spChg chg="mod">
          <ac:chgData name="Daniel Wagner" userId="d570ad69411ac5b3" providerId="LiveId" clId="{5A04EE0A-E214-4E4C-8F0B-EA7E9AEA0434}" dt="2022-06-08T10:30:21.059" v="8660" actId="20577"/>
          <ac:spMkLst>
            <pc:docMk/>
            <pc:sldMk cId="2958620289" sldId="336"/>
            <ac:spMk id="5" creationId="{CA10A515-583F-438F-BF66-00958685C081}"/>
          </ac:spMkLst>
        </pc:spChg>
      </pc:sldChg>
      <pc:sldChg chg="addSp delSp modSp add mod">
        <pc:chgData name="Daniel Wagner" userId="d570ad69411ac5b3" providerId="LiveId" clId="{5A04EE0A-E214-4E4C-8F0B-EA7E9AEA0434}" dt="2022-06-08T14:29:36.451" v="11295" actId="313"/>
        <pc:sldMkLst>
          <pc:docMk/>
          <pc:sldMk cId="210583241" sldId="337"/>
        </pc:sldMkLst>
        <pc:spChg chg="mod">
          <ac:chgData name="Daniel Wagner" userId="d570ad69411ac5b3" providerId="LiveId" clId="{5A04EE0A-E214-4E4C-8F0B-EA7E9AEA0434}" dt="2022-06-08T10:48:20.767" v="8865" actId="21"/>
          <ac:spMkLst>
            <pc:docMk/>
            <pc:sldMk cId="210583241" sldId="337"/>
            <ac:spMk id="2" creationId="{6D4FE44E-2A98-4883-8DD8-92BDE854C89C}"/>
          </ac:spMkLst>
        </pc:spChg>
        <pc:spChg chg="add mod">
          <ac:chgData name="Daniel Wagner" userId="d570ad69411ac5b3" providerId="LiveId" clId="{5A04EE0A-E214-4E4C-8F0B-EA7E9AEA0434}" dt="2022-06-08T14:29:36.451" v="11295" actId="313"/>
          <ac:spMkLst>
            <pc:docMk/>
            <pc:sldMk cId="210583241" sldId="337"/>
            <ac:spMk id="4" creationId="{4806F225-279F-4B45-B901-0F77376093EE}"/>
          </ac:spMkLst>
        </pc:spChg>
        <pc:picChg chg="del">
          <ac:chgData name="Daniel Wagner" userId="d570ad69411ac5b3" providerId="LiveId" clId="{5A04EE0A-E214-4E4C-8F0B-EA7E9AEA0434}" dt="2022-06-08T10:43:47.014" v="8684" actId="478"/>
          <ac:picMkLst>
            <pc:docMk/>
            <pc:sldMk cId="210583241" sldId="337"/>
            <ac:picMk id="10" creationId="{5A4219CE-51EF-4094-B988-8845B621F1B5}"/>
          </ac:picMkLst>
        </pc:picChg>
      </pc:sldChg>
      <pc:sldChg chg="addSp delSp modSp add mod ord modNotesTx">
        <pc:chgData name="Daniel Wagner" userId="d570ad69411ac5b3" providerId="LiveId" clId="{5A04EE0A-E214-4E4C-8F0B-EA7E9AEA0434}" dt="2022-06-08T10:47:52.280" v="8846"/>
        <pc:sldMkLst>
          <pc:docMk/>
          <pc:sldMk cId="3019191191" sldId="338"/>
        </pc:sldMkLst>
        <pc:spChg chg="mod">
          <ac:chgData name="Daniel Wagner" userId="d570ad69411ac5b3" providerId="LiveId" clId="{5A04EE0A-E214-4E4C-8F0B-EA7E9AEA0434}" dt="2022-06-08T10:44:52.771" v="8795" actId="20577"/>
          <ac:spMkLst>
            <pc:docMk/>
            <pc:sldMk cId="3019191191" sldId="338"/>
            <ac:spMk id="2" creationId="{6D4FE44E-2A98-4883-8DD8-92BDE854C89C}"/>
          </ac:spMkLst>
        </pc:spChg>
        <pc:spChg chg="del mod">
          <ac:chgData name="Daniel Wagner" userId="d570ad69411ac5b3" providerId="LiveId" clId="{5A04EE0A-E214-4E4C-8F0B-EA7E9AEA0434}" dt="2022-06-08T10:44:31.165" v="8762"/>
          <ac:spMkLst>
            <pc:docMk/>
            <pc:sldMk cId="3019191191" sldId="338"/>
            <ac:spMk id="4" creationId="{4806F225-279F-4B45-B901-0F77376093EE}"/>
          </ac:spMkLst>
        </pc:spChg>
        <pc:picChg chg="add mod">
          <ac:chgData name="Daniel Wagner" userId="d570ad69411ac5b3" providerId="LiveId" clId="{5A04EE0A-E214-4E4C-8F0B-EA7E9AEA0434}" dt="2022-06-08T10:44:31.165" v="8762"/>
          <ac:picMkLst>
            <pc:docMk/>
            <pc:sldMk cId="3019191191" sldId="338"/>
            <ac:picMk id="2050" creationId="{39208CEB-4899-4783-A01E-9C87471CD97A}"/>
          </ac:picMkLst>
        </pc:picChg>
      </pc:sldChg>
      <pc:sldChg chg="modSp add mod">
        <pc:chgData name="Daniel Wagner" userId="d570ad69411ac5b3" providerId="LiveId" clId="{5A04EE0A-E214-4E4C-8F0B-EA7E9AEA0434}" dt="2022-06-08T10:50:31.688" v="9076" actId="20577"/>
        <pc:sldMkLst>
          <pc:docMk/>
          <pc:sldMk cId="361039048" sldId="339"/>
        </pc:sldMkLst>
        <pc:spChg chg="mod">
          <ac:chgData name="Daniel Wagner" userId="d570ad69411ac5b3" providerId="LiveId" clId="{5A04EE0A-E214-4E4C-8F0B-EA7E9AEA0434}" dt="2022-06-08T10:48:52.300" v="8907" actId="20577"/>
          <ac:spMkLst>
            <pc:docMk/>
            <pc:sldMk cId="361039048" sldId="339"/>
            <ac:spMk id="2" creationId="{6D4FE44E-2A98-4883-8DD8-92BDE854C89C}"/>
          </ac:spMkLst>
        </pc:spChg>
        <pc:spChg chg="mod">
          <ac:chgData name="Daniel Wagner" userId="d570ad69411ac5b3" providerId="LiveId" clId="{5A04EE0A-E214-4E4C-8F0B-EA7E9AEA0434}" dt="2022-06-08T10:50:31.688" v="9076" actId="20577"/>
          <ac:spMkLst>
            <pc:docMk/>
            <pc:sldMk cId="361039048" sldId="339"/>
            <ac:spMk id="4" creationId="{4806F225-279F-4B45-B901-0F77376093EE}"/>
          </ac:spMkLst>
        </pc:spChg>
      </pc:sldChg>
      <pc:sldChg chg="addSp delSp modSp add del mod">
        <pc:chgData name="Daniel Wagner" userId="d570ad69411ac5b3" providerId="LiveId" clId="{5A04EE0A-E214-4E4C-8F0B-EA7E9AEA0434}" dt="2022-06-08T14:19:49.212" v="11240" actId="47"/>
        <pc:sldMkLst>
          <pc:docMk/>
          <pc:sldMk cId="2971627676" sldId="340"/>
        </pc:sldMkLst>
        <pc:spChg chg="add del mod">
          <ac:chgData name="Daniel Wagner" userId="d570ad69411ac5b3" providerId="LiveId" clId="{5A04EE0A-E214-4E4C-8F0B-EA7E9AEA0434}" dt="2022-06-08T12:09:54.934" v="9100" actId="931"/>
          <ac:spMkLst>
            <pc:docMk/>
            <pc:sldMk cId="2971627676" sldId="340"/>
            <ac:spMk id="2" creationId="{A5005E95-D772-49F4-BCF6-3013841DE37B}"/>
          </ac:spMkLst>
        </pc:spChg>
        <pc:spChg chg="mod">
          <ac:chgData name="Daniel Wagner" userId="d570ad69411ac5b3" providerId="LiveId" clId="{5A04EE0A-E214-4E4C-8F0B-EA7E9AEA0434}" dt="2022-06-08T14:17:29.933" v="11064" actId="790"/>
          <ac:spMkLst>
            <pc:docMk/>
            <pc:sldMk cId="2971627676" sldId="340"/>
            <ac:spMk id="4" creationId="{00000000-0000-0000-0000-000000000000}"/>
          </ac:spMkLst>
        </pc:spChg>
        <pc:spChg chg="add mod">
          <ac:chgData name="Daniel Wagner" userId="d570ad69411ac5b3" providerId="LiveId" clId="{5A04EE0A-E214-4E4C-8F0B-EA7E9AEA0434}" dt="2022-06-08T14:19:41.046" v="11237" actId="21"/>
          <ac:spMkLst>
            <pc:docMk/>
            <pc:sldMk cId="2971627676" sldId="340"/>
            <ac:spMk id="7" creationId="{55C85482-38BA-41DC-B105-FF2B5ED2BFFC}"/>
          </ac:spMkLst>
        </pc:spChg>
        <pc:picChg chg="add del mod">
          <ac:chgData name="Daniel Wagner" userId="d570ad69411ac5b3" providerId="LiveId" clId="{5A04EE0A-E214-4E4C-8F0B-EA7E9AEA0434}" dt="2022-06-08T14:19:41.046" v="11237" actId="21"/>
          <ac:picMkLst>
            <pc:docMk/>
            <pc:sldMk cId="2971627676" sldId="340"/>
            <ac:picMk id="5" creationId="{31099B4F-15C5-4577-BC9D-D121A0D23445}"/>
          </ac:picMkLst>
        </pc:picChg>
        <pc:picChg chg="del">
          <ac:chgData name="Daniel Wagner" userId="d570ad69411ac5b3" providerId="LiveId" clId="{5A04EE0A-E214-4E4C-8F0B-EA7E9AEA0434}" dt="2022-06-08T11:55:14.155" v="9099" actId="478"/>
          <ac:picMkLst>
            <pc:docMk/>
            <pc:sldMk cId="2971627676" sldId="340"/>
            <ac:picMk id="2050" creationId="{00000000-0000-0000-0000-000000000000}"/>
          </ac:picMkLst>
        </pc:picChg>
      </pc:sldChg>
      <pc:sldChg chg="addSp delSp modSp add mod modClrScheme chgLayout">
        <pc:chgData name="Daniel Wagner" userId="d570ad69411ac5b3" providerId="LiveId" clId="{5A04EE0A-E214-4E4C-8F0B-EA7E9AEA0434}" dt="2022-06-08T14:28:48.984" v="11293" actId="20577"/>
        <pc:sldMkLst>
          <pc:docMk/>
          <pc:sldMk cId="2584860401" sldId="341"/>
        </pc:sldMkLst>
        <pc:spChg chg="add mod ord">
          <ac:chgData name="Daniel Wagner" userId="d570ad69411ac5b3" providerId="LiveId" clId="{5A04EE0A-E214-4E4C-8F0B-EA7E9AEA0434}" dt="2022-06-08T14:28:48.984" v="11293" actId="20577"/>
          <ac:spMkLst>
            <pc:docMk/>
            <pc:sldMk cId="2584860401" sldId="341"/>
            <ac:spMk id="2" creationId="{70944A2F-DCB7-403B-B757-0FF4481918D8}"/>
          </ac:spMkLst>
        </pc:spChg>
        <pc:spChg chg="del mod ord">
          <ac:chgData name="Daniel Wagner" userId="d570ad69411ac5b3" providerId="LiveId" clId="{5A04EE0A-E214-4E4C-8F0B-EA7E9AEA0434}" dt="2022-06-08T14:23:29.313" v="11265" actId="700"/>
          <ac:spMkLst>
            <pc:docMk/>
            <pc:sldMk cId="2584860401" sldId="341"/>
            <ac:spMk id="3" creationId="{AAEFB0AA-7981-4BED-BA2F-7ED9CBDF356D}"/>
          </ac:spMkLst>
        </pc:spChg>
        <pc:spChg chg="mod ord">
          <ac:chgData name="Daniel Wagner" userId="d570ad69411ac5b3" providerId="LiveId" clId="{5A04EE0A-E214-4E4C-8F0B-EA7E9AEA0434}" dt="2022-06-08T14:23:29.313" v="11265" actId="700"/>
          <ac:spMkLst>
            <pc:docMk/>
            <pc:sldMk cId="2584860401" sldId="341"/>
            <ac:spMk id="4" creationId="{DD3F7CE3-9579-4971-B2B9-18FB3E5860A7}"/>
          </ac:spMkLst>
        </pc:spChg>
        <pc:spChg chg="add del mod">
          <ac:chgData name="Daniel Wagner" userId="d570ad69411ac5b3" providerId="LiveId" clId="{5A04EE0A-E214-4E4C-8F0B-EA7E9AEA0434}" dt="2022-06-08T12:14:04.872" v="9115"/>
          <ac:spMkLst>
            <pc:docMk/>
            <pc:sldMk cId="2584860401" sldId="341"/>
            <ac:spMk id="5" creationId="{DDC6AE4F-ACAA-4436-9C4E-023D917A9050}"/>
          </ac:spMkLst>
        </pc:spChg>
      </pc:sldChg>
      <pc:sldChg chg="addSp delSp modSp add mod modClrScheme chgLayout modNotesTx">
        <pc:chgData name="Daniel Wagner" userId="d570ad69411ac5b3" providerId="LiveId" clId="{5A04EE0A-E214-4E4C-8F0B-EA7E9AEA0434}" dt="2022-06-08T13:26:46.127" v="9616" actId="1076"/>
        <pc:sldMkLst>
          <pc:docMk/>
          <pc:sldMk cId="1490394589" sldId="342"/>
        </pc:sldMkLst>
        <pc:spChg chg="add del mod">
          <ac:chgData name="Daniel Wagner" userId="d570ad69411ac5b3" providerId="LiveId" clId="{5A04EE0A-E214-4E4C-8F0B-EA7E9AEA0434}" dt="2022-06-08T12:14:23.632" v="9120" actId="700"/>
          <ac:spMkLst>
            <pc:docMk/>
            <pc:sldMk cId="1490394589" sldId="342"/>
            <ac:spMk id="3" creationId="{D08D627E-1C53-45C5-915C-DB91422769DB}"/>
          </ac:spMkLst>
        </pc:spChg>
        <pc:spChg chg="mod ord">
          <ac:chgData name="Daniel Wagner" userId="d570ad69411ac5b3" providerId="LiveId" clId="{5A04EE0A-E214-4E4C-8F0B-EA7E9AEA0434}" dt="2022-06-08T12:32:35.143" v="9182" actId="700"/>
          <ac:spMkLst>
            <pc:docMk/>
            <pc:sldMk cId="1490394589" sldId="342"/>
            <ac:spMk id="4" creationId="{00000000-0000-0000-0000-000000000000}"/>
          </ac:spMkLst>
        </pc:spChg>
        <pc:spChg chg="add del mod ord">
          <ac:chgData name="Daniel Wagner" userId="d570ad69411ac5b3" providerId="LiveId" clId="{5A04EE0A-E214-4E4C-8F0B-EA7E9AEA0434}" dt="2022-06-08T12:32:35.143" v="9182" actId="700"/>
          <ac:spMkLst>
            <pc:docMk/>
            <pc:sldMk cId="1490394589" sldId="342"/>
            <ac:spMk id="5" creationId="{270C36F7-11BD-4743-B5CE-1DD34682B897}"/>
          </ac:spMkLst>
        </pc:spChg>
        <pc:spChg chg="add mod ord">
          <ac:chgData name="Daniel Wagner" userId="d570ad69411ac5b3" providerId="LiveId" clId="{5A04EE0A-E214-4E4C-8F0B-EA7E9AEA0434}" dt="2022-06-08T12:35:58.728" v="9610" actId="20577"/>
          <ac:spMkLst>
            <pc:docMk/>
            <pc:sldMk cId="1490394589" sldId="342"/>
            <ac:spMk id="6" creationId="{0A190DFC-5AEB-4A64-BDA2-6F2B79A33FDA}"/>
          </ac:spMkLst>
        </pc:spChg>
        <pc:spChg chg="add del mod ord">
          <ac:chgData name="Daniel Wagner" userId="d570ad69411ac5b3" providerId="LiveId" clId="{5A04EE0A-E214-4E4C-8F0B-EA7E9AEA0434}" dt="2022-06-08T12:32:40.027" v="9183" actId="931"/>
          <ac:spMkLst>
            <pc:docMk/>
            <pc:sldMk cId="1490394589" sldId="342"/>
            <ac:spMk id="7" creationId="{00EBE6C4-BCA2-47ED-9024-B55AD830BB45}"/>
          </ac:spMkLst>
        </pc:spChg>
        <pc:spChg chg="del mod ord">
          <ac:chgData name="Daniel Wagner" userId="d570ad69411ac5b3" providerId="LiveId" clId="{5A04EE0A-E214-4E4C-8F0B-EA7E9AEA0434}" dt="2022-06-08T12:14:23.632" v="9120" actId="700"/>
          <ac:spMkLst>
            <pc:docMk/>
            <pc:sldMk cId="1490394589" sldId="342"/>
            <ac:spMk id="8" creationId="{452960DB-58D9-45A2-91CD-EDFC4EF984E2}"/>
          </ac:spMkLst>
        </pc:spChg>
        <pc:spChg chg="add del mod">
          <ac:chgData name="Daniel Wagner" userId="d570ad69411ac5b3" providerId="LiveId" clId="{5A04EE0A-E214-4E4C-8F0B-EA7E9AEA0434}" dt="2022-06-08T13:26:34.578" v="9612" actId="931"/>
          <ac:spMkLst>
            <pc:docMk/>
            <pc:sldMk cId="1490394589" sldId="342"/>
            <ac:spMk id="13" creationId="{CEAB9169-D541-420F-BA6A-A1F722AE22DE}"/>
          </ac:spMkLst>
        </pc:spChg>
        <pc:picChg chg="add del mod">
          <ac:chgData name="Daniel Wagner" userId="d570ad69411ac5b3" providerId="LiveId" clId="{5A04EE0A-E214-4E4C-8F0B-EA7E9AEA0434}" dt="2022-06-08T13:26:28.533" v="9611" actId="478"/>
          <ac:picMkLst>
            <pc:docMk/>
            <pc:sldMk cId="1490394589" sldId="342"/>
            <ac:picMk id="10" creationId="{B0AE5084-0900-4366-A4C2-200ABEB08290}"/>
          </ac:picMkLst>
        </pc:picChg>
        <pc:picChg chg="del">
          <ac:chgData name="Daniel Wagner" userId="d570ad69411ac5b3" providerId="LiveId" clId="{5A04EE0A-E214-4E4C-8F0B-EA7E9AEA0434}" dt="2022-06-08T12:14:14.378" v="9118" actId="478"/>
          <ac:picMkLst>
            <pc:docMk/>
            <pc:sldMk cId="1490394589" sldId="342"/>
            <ac:picMk id="12" creationId="{B786B855-6970-4DAC-8C49-573C11DF74C6}"/>
          </ac:picMkLst>
        </pc:picChg>
        <pc:picChg chg="add mod">
          <ac:chgData name="Daniel Wagner" userId="d570ad69411ac5b3" providerId="LiveId" clId="{5A04EE0A-E214-4E4C-8F0B-EA7E9AEA0434}" dt="2022-06-08T13:26:46.127" v="9616" actId="1076"/>
          <ac:picMkLst>
            <pc:docMk/>
            <pc:sldMk cId="1490394589" sldId="342"/>
            <ac:picMk id="15" creationId="{2E5C6197-71C5-469B-8A7A-808EA2DF2F2B}"/>
          </ac:picMkLst>
        </pc:picChg>
      </pc:sldChg>
      <pc:sldChg chg="modSp add del mod">
        <pc:chgData name="Daniel Wagner" userId="d570ad69411ac5b3" providerId="LiveId" clId="{5A04EE0A-E214-4E4C-8F0B-EA7E9AEA0434}" dt="2022-06-08T12:33:03.761" v="9189" actId="47"/>
        <pc:sldMkLst>
          <pc:docMk/>
          <pc:sldMk cId="629838827" sldId="343"/>
        </pc:sldMkLst>
        <pc:spChg chg="mod">
          <ac:chgData name="Daniel Wagner" userId="d570ad69411ac5b3" providerId="LiveId" clId="{5A04EE0A-E214-4E4C-8F0B-EA7E9AEA0434}" dt="2022-06-08T12:14:42.124" v="9134" actId="20577"/>
          <ac:spMkLst>
            <pc:docMk/>
            <pc:sldMk cId="629838827" sldId="343"/>
            <ac:spMk id="4" creationId="{00000000-0000-0000-0000-000000000000}"/>
          </ac:spMkLst>
        </pc:spChg>
      </pc:sldChg>
      <pc:sldChg chg="add del">
        <pc:chgData name="Daniel Wagner" userId="d570ad69411ac5b3" providerId="LiveId" clId="{5A04EE0A-E214-4E4C-8F0B-EA7E9AEA0434}" dt="2022-06-08T12:14:26.179" v="9121" actId="47"/>
        <pc:sldMkLst>
          <pc:docMk/>
          <pc:sldMk cId="782977565" sldId="343"/>
        </pc:sldMkLst>
      </pc:sldChg>
      <pc:sldChg chg="addSp delSp modSp add mod modClrScheme chgLayout modNotesTx">
        <pc:chgData name="Daniel Wagner" userId="d570ad69411ac5b3" providerId="LiveId" clId="{5A04EE0A-E214-4E4C-8F0B-EA7E9AEA0434}" dt="2022-06-08T13:39:24.074" v="10325" actId="20577"/>
        <pc:sldMkLst>
          <pc:docMk/>
          <pc:sldMk cId="3619019424" sldId="343"/>
        </pc:sldMkLst>
        <pc:spChg chg="add del mod">
          <ac:chgData name="Daniel Wagner" userId="d570ad69411ac5b3" providerId="LiveId" clId="{5A04EE0A-E214-4E4C-8F0B-EA7E9AEA0434}" dt="2022-06-08T13:27:23.158" v="9622" actId="478"/>
          <ac:spMkLst>
            <pc:docMk/>
            <pc:sldMk cId="3619019424" sldId="343"/>
            <ac:spMk id="3" creationId="{4613F5DA-B86D-4B88-9BB9-6F14F12AAA85}"/>
          </ac:spMkLst>
        </pc:spChg>
        <pc:spChg chg="mod ord">
          <ac:chgData name="Daniel Wagner" userId="d570ad69411ac5b3" providerId="LiveId" clId="{5A04EE0A-E214-4E4C-8F0B-EA7E9AEA0434}" dt="2022-06-08T13:27:27.127" v="9623" actId="700"/>
          <ac:spMkLst>
            <pc:docMk/>
            <pc:sldMk cId="3619019424" sldId="343"/>
            <ac:spMk id="4" creationId="{00000000-0000-0000-0000-000000000000}"/>
          </ac:spMkLst>
        </pc:spChg>
        <pc:spChg chg="mod ord">
          <ac:chgData name="Daniel Wagner" userId="d570ad69411ac5b3" providerId="LiveId" clId="{5A04EE0A-E214-4E4C-8F0B-EA7E9AEA0434}" dt="2022-06-08T13:39:24.074" v="10325" actId="20577"/>
          <ac:spMkLst>
            <pc:docMk/>
            <pc:sldMk cId="3619019424" sldId="343"/>
            <ac:spMk id="6" creationId="{0A190DFC-5AEB-4A64-BDA2-6F2B79A33FDA}"/>
          </ac:spMkLst>
        </pc:spChg>
        <pc:picChg chg="del">
          <ac:chgData name="Daniel Wagner" userId="d570ad69411ac5b3" providerId="LiveId" clId="{5A04EE0A-E214-4E4C-8F0B-EA7E9AEA0434}" dt="2022-06-08T13:27:14.621" v="9618" actId="478"/>
          <ac:picMkLst>
            <pc:docMk/>
            <pc:sldMk cId="3619019424" sldId="343"/>
            <ac:picMk id="15" creationId="{2E5C6197-71C5-469B-8A7A-808EA2DF2F2B}"/>
          </ac:picMkLst>
        </pc:picChg>
      </pc:sldChg>
      <pc:sldChg chg="addSp delSp modSp add mod modClrScheme chgLayout modNotesTx">
        <pc:chgData name="Daniel Wagner" userId="d570ad69411ac5b3" providerId="LiveId" clId="{5A04EE0A-E214-4E4C-8F0B-EA7E9AEA0434}" dt="2022-06-08T14:10:57.294" v="11061" actId="20577"/>
        <pc:sldMkLst>
          <pc:docMk/>
          <pc:sldMk cId="1280075903" sldId="344"/>
        </pc:sldMkLst>
        <pc:spChg chg="add del mod">
          <ac:chgData name="Daniel Wagner" userId="d570ad69411ac5b3" providerId="LiveId" clId="{5A04EE0A-E214-4E4C-8F0B-EA7E9AEA0434}" dt="2022-06-08T13:45:19.663" v="10355" actId="700"/>
          <ac:spMkLst>
            <pc:docMk/>
            <pc:sldMk cId="1280075903" sldId="344"/>
            <ac:spMk id="3" creationId="{5A3548DD-9982-4BDB-8330-563B55AD42F7}"/>
          </ac:spMkLst>
        </pc:spChg>
        <pc:spChg chg="mod ord">
          <ac:chgData name="Daniel Wagner" userId="d570ad69411ac5b3" providerId="LiveId" clId="{5A04EE0A-E214-4E4C-8F0B-EA7E9AEA0434}" dt="2022-06-08T14:10:57.294" v="11061" actId="20577"/>
          <ac:spMkLst>
            <pc:docMk/>
            <pc:sldMk cId="1280075903" sldId="344"/>
            <ac:spMk id="4" creationId="{00000000-0000-0000-0000-000000000000}"/>
          </ac:spMkLst>
        </pc:spChg>
        <pc:spChg chg="add del mod ord">
          <ac:chgData name="Daniel Wagner" userId="d570ad69411ac5b3" providerId="LiveId" clId="{5A04EE0A-E214-4E4C-8F0B-EA7E9AEA0434}" dt="2022-06-08T13:47:43.148" v="10356" actId="700"/>
          <ac:spMkLst>
            <pc:docMk/>
            <pc:sldMk cId="1280075903" sldId="344"/>
            <ac:spMk id="5" creationId="{42F3186C-914E-48B9-844B-A48D283B16D7}"/>
          </ac:spMkLst>
        </pc:spChg>
        <pc:spChg chg="add mod ord">
          <ac:chgData name="Daniel Wagner" userId="d570ad69411ac5b3" providerId="LiveId" clId="{5A04EE0A-E214-4E4C-8F0B-EA7E9AEA0434}" dt="2022-06-08T13:50:20.650" v="10499" actId="20577"/>
          <ac:spMkLst>
            <pc:docMk/>
            <pc:sldMk cId="1280075903" sldId="344"/>
            <ac:spMk id="6" creationId="{5475397C-FCE0-443A-9EB0-B2B4C6B2D374}"/>
          </ac:spMkLst>
        </pc:spChg>
        <pc:spChg chg="add del mod ord">
          <ac:chgData name="Daniel Wagner" userId="d570ad69411ac5b3" providerId="LiveId" clId="{5A04EE0A-E214-4E4C-8F0B-EA7E9AEA0434}" dt="2022-06-08T13:47:45.499" v="10357"/>
          <ac:spMkLst>
            <pc:docMk/>
            <pc:sldMk cId="1280075903" sldId="344"/>
            <ac:spMk id="7" creationId="{FEB0BA8B-D6DF-4DC4-8F05-1F55B93A6586}"/>
          </ac:spMkLst>
        </pc:spChg>
        <pc:spChg chg="del mod ord">
          <ac:chgData name="Daniel Wagner" userId="d570ad69411ac5b3" providerId="LiveId" clId="{5A04EE0A-E214-4E4C-8F0B-EA7E9AEA0434}" dt="2022-06-08T13:45:19.663" v="10355" actId="700"/>
          <ac:spMkLst>
            <pc:docMk/>
            <pc:sldMk cId="1280075903" sldId="344"/>
            <ac:spMk id="8" creationId="{452960DB-58D9-45A2-91CD-EDFC4EF984E2}"/>
          </ac:spMkLst>
        </pc:spChg>
        <pc:picChg chg="del">
          <ac:chgData name="Daniel Wagner" userId="d570ad69411ac5b3" providerId="LiveId" clId="{5A04EE0A-E214-4E4C-8F0B-EA7E9AEA0434}" dt="2022-06-08T13:45:12.516" v="10354" actId="478"/>
          <ac:picMkLst>
            <pc:docMk/>
            <pc:sldMk cId="1280075903" sldId="344"/>
            <ac:picMk id="12" creationId="{B786B855-6970-4DAC-8C49-573C11DF74C6}"/>
          </ac:picMkLst>
        </pc:picChg>
        <pc:picChg chg="add mod">
          <ac:chgData name="Daniel Wagner" userId="d570ad69411ac5b3" providerId="LiveId" clId="{5A04EE0A-E214-4E4C-8F0B-EA7E9AEA0434}" dt="2022-06-08T13:47:45.499" v="10357"/>
          <ac:picMkLst>
            <pc:docMk/>
            <pc:sldMk cId="1280075903" sldId="344"/>
            <ac:picMk id="4098" creationId="{BC18AE31-5AAC-4A5C-89C7-523F862B9611}"/>
          </ac:picMkLst>
        </pc:picChg>
      </pc:sldChg>
      <pc:sldChg chg="addSp delSp modSp add mod ord modClrScheme chgLayout">
        <pc:chgData name="Daniel Wagner" userId="d570ad69411ac5b3" providerId="LiveId" clId="{5A04EE0A-E214-4E4C-8F0B-EA7E9AEA0434}" dt="2022-06-08T14:00:16.127" v="10716" actId="22"/>
        <pc:sldMkLst>
          <pc:docMk/>
          <pc:sldMk cId="3323604147" sldId="345"/>
        </pc:sldMkLst>
        <pc:spChg chg="add del mod">
          <ac:chgData name="Daniel Wagner" userId="d570ad69411ac5b3" providerId="LiveId" clId="{5A04EE0A-E214-4E4C-8F0B-EA7E9AEA0434}" dt="2022-06-08T13:55:47.191" v="10551" actId="478"/>
          <ac:spMkLst>
            <pc:docMk/>
            <pc:sldMk cId="3323604147" sldId="345"/>
            <ac:spMk id="2" creationId="{60E55B81-A1D0-49CF-B7C6-B6884F7B7AA8}"/>
          </ac:spMkLst>
        </pc:spChg>
        <pc:spChg chg="add mod ord">
          <ac:chgData name="Daniel Wagner" userId="d570ad69411ac5b3" providerId="LiveId" clId="{5A04EE0A-E214-4E4C-8F0B-EA7E9AEA0434}" dt="2022-06-08T14:00:14.687" v="10715" actId="700"/>
          <ac:spMkLst>
            <pc:docMk/>
            <pc:sldMk cId="3323604147" sldId="345"/>
            <ac:spMk id="3" creationId="{6873B34A-EB34-4EA0-83FC-783853C4A460}"/>
          </ac:spMkLst>
        </pc:spChg>
        <pc:spChg chg="mod ord">
          <ac:chgData name="Daniel Wagner" userId="d570ad69411ac5b3" providerId="LiveId" clId="{5A04EE0A-E214-4E4C-8F0B-EA7E9AEA0434}" dt="2022-06-08T14:00:14.687" v="10715" actId="700"/>
          <ac:spMkLst>
            <pc:docMk/>
            <pc:sldMk cId="3323604147" sldId="345"/>
            <ac:spMk id="4" creationId="{00000000-0000-0000-0000-000000000000}"/>
          </ac:spMkLst>
        </pc:spChg>
        <pc:spChg chg="del mod ord">
          <ac:chgData name="Daniel Wagner" userId="d570ad69411ac5b3" providerId="LiveId" clId="{5A04EE0A-E214-4E4C-8F0B-EA7E9AEA0434}" dt="2022-06-08T13:55:49.841" v="10552" actId="700"/>
          <ac:spMkLst>
            <pc:docMk/>
            <pc:sldMk cId="3323604147" sldId="345"/>
            <ac:spMk id="6" creationId="{5475397C-FCE0-443A-9EB0-B2B4C6B2D374}"/>
          </ac:spMkLst>
        </pc:spChg>
        <pc:spChg chg="add del mod">
          <ac:chgData name="Daniel Wagner" userId="d570ad69411ac5b3" providerId="LiveId" clId="{5A04EE0A-E214-4E4C-8F0B-EA7E9AEA0434}" dt="2022-06-08T13:59:05.394" v="10714"/>
          <ac:spMkLst>
            <pc:docMk/>
            <pc:sldMk cId="3323604147" sldId="345"/>
            <ac:spMk id="7" creationId="{31437D3A-C64E-4E9E-851B-9BEB15654F43}"/>
          </ac:spMkLst>
        </pc:spChg>
        <pc:spChg chg="add del mod ord">
          <ac:chgData name="Daniel Wagner" userId="d570ad69411ac5b3" providerId="LiveId" clId="{5A04EE0A-E214-4E4C-8F0B-EA7E9AEA0434}" dt="2022-06-08T14:00:16.127" v="10716" actId="22"/>
          <ac:spMkLst>
            <pc:docMk/>
            <pc:sldMk cId="3323604147" sldId="345"/>
            <ac:spMk id="8" creationId="{3A44D1C7-39A8-41B2-8FBA-3AC57260A815}"/>
          </ac:spMkLst>
        </pc:spChg>
        <pc:graphicFrameChg chg="add del mod">
          <ac:chgData name="Daniel Wagner" userId="d570ad69411ac5b3" providerId="LiveId" clId="{5A04EE0A-E214-4E4C-8F0B-EA7E9AEA0434}" dt="2022-06-08T13:59:05.394" v="10714"/>
          <ac:graphicFrameMkLst>
            <pc:docMk/>
            <pc:sldMk cId="3323604147" sldId="345"/>
            <ac:graphicFrameMk id="5" creationId="{891E2A21-784A-487D-A97C-04E1DB25E644}"/>
          </ac:graphicFrameMkLst>
        </pc:graphicFrameChg>
        <pc:picChg chg="add mod ord">
          <ac:chgData name="Daniel Wagner" userId="d570ad69411ac5b3" providerId="LiveId" clId="{5A04EE0A-E214-4E4C-8F0B-EA7E9AEA0434}" dt="2022-06-08T14:00:16.127" v="10716" actId="22"/>
          <ac:picMkLst>
            <pc:docMk/>
            <pc:sldMk cId="3323604147" sldId="345"/>
            <ac:picMk id="10" creationId="{E60CDFDA-31C6-48BC-BAFB-9F6BDAC0986A}"/>
          </ac:picMkLst>
        </pc:picChg>
        <pc:picChg chg="del">
          <ac:chgData name="Daniel Wagner" userId="d570ad69411ac5b3" providerId="LiveId" clId="{5A04EE0A-E214-4E4C-8F0B-EA7E9AEA0434}" dt="2022-06-08T13:51:23.390" v="10516" actId="478"/>
          <ac:picMkLst>
            <pc:docMk/>
            <pc:sldMk cId="3323604147" sldId="345"/>
            <ac:picMk id="4098" creationId="{BC18AE31-5AAC-4A5C-89C7-523F862B9611}"/>
          </ac:picMkLst>
        </pc:picChg>
      </pc:sldChg>
      <pc:sldChg chg="addSp delSp modSp add mod ord">
        <pc:chgData name="Daniel Wagner" userId="d570ad69411ac5b3" providerId="LiveId" clId="{5A04EE0A-E214-4E4C-8F0B-EA7E9AEA0434}" dt="2022-06-09T20:35:39.522" v="11931" actId="113"/>
        <pc:sldMkLst>
          <pc:docMk/>
          <pc:sldMk cId="3282669396" sldId="346"/>
        </pc:sldMkLst>
        <pc:spChg chg="del">
          <ac:chgData name="Daniel Wagner" userId="d570ad69411ac5b3" providerId="LiveId" clId="{5A04EE0A-E214-4E4C-8F0B-EA7E9AEA0434}" dt="2022-06-08T13:54:19.977" v="10540"/>
          <ac:spMkLst>
            <pc:docMk/>
            <pc:sldMk cId="3282669396" sldId="346"/>
            <ac:spMk id="2" creationId="{60E55B81-A1D0-49CF-B7C6-B6884F7B7AA8}"/>
          </ac:spMkLst>
        </pc:spChg>
        <pc:spChg chg="mod">
          <ac:chgData name="Daniel Wagner" userId="d570ad69411ac5b3" providerId="LiveId" clId="{5A04EE0A-E214-4E4C-8F0B-EA7E9AEA0434}" dt="2022-06-08T14:07:29.016" v="10872" actId="20577"/>
          <ac:spMkLst>
            <pc:docMk/>
            <pc:sldMk cId="3282669396" sldId="346"/>
            <ac:spMk id="4" creationId="{00000000-0000-0000-0000-000000000000}"/>
          </ac:spMkLst>
        </pc:spChg>
        <pc:spChg chg="add del mod">
          <ac:chgData name="Daniel Wagner" userId="d570ad69411ac5b3" providerId="LiveId" clId="{5A04EE0A-E214-4E4C-8F0B-EA7E9AEA0434}" dt="2022-06-08T14:01:06.505" v="10719" actId="22"/>
          <ac:spMkLst>
            <pc:docMk/>
            <pc:sldMk cId="3282669396" sldId="346"/>
            <ac:spMk id="5" creationId="{1D9851C8-28CD-4406-A38E-BF16383A9EC6}"/>
          </ac:spMkLst>
        </pc:spChg>
        <pc:spChg chg="mod">
          <ac:chgData name="Daniel Wagner" userId="d570ad69411ac5b3" providerId="LiveId" clId="{5A04EE0A-E214-4E4C-8F0B-EA7E9AEA0434}" dt="2022-06-09T20:35:39.522" v="11931" actId="113"/>
          <ac:spMkLst>
            <pc:docMk/>
            <pc:sldMk cId="3282669396" sldId="346"/>
            <ac:spMk id="6" creationId="{5475397C-FCE0-443A-9EB0-B2B4C6B2D374}"/>
          </ac:spMkLst>
        </pc:spChg>
        <pc:spChg chg="add del">
          <ac:chgData name="Daniel Wagner" userId="d570ad69411ac5b3" providerId="LiveId" clId="{5A04EE0A-E214-4E4C-8F0B-EA7E9AEA0434}" dt="2022-06-08T13:54:29.406" v="10542" actId="22"/>
          <ac:spMkLst>
            <pc:docMk/>
            <pc:sldMk cId="3282669396" sldId="346"/>
            <ac:spMk id="7" creationId="{E4610021-937B-439E-ABA1-592C54D3EE46}"/>
          </ac:spMkLst>
        </pc:spChg>
        <pc:picChg chg="add mod ord">
          <ac:chgData name="Daniel Wagner" userId="d570ad69411ac5b3" providerId="LiveId" clId="{5A04EE0A-E214-4E4C-8F0B-EA7E9AEA0434}" dt="2022-06-08T14:01:06.505" v="10719" actId="22"/>
          <ac:picMkLst>
            <pc:docMk/>
            <pc:sldMk cId="3282669396" sldId="346"/>
            <ac:picMk id="9" creationId="{DCA200B2-90C1-4BD3-9EC0-74135941FB5D}"/>
          </ac:picMkLst>
        </pc:picChg>
        <pc:picChg chg="add del mod">
          <ac:chgData name="Daniel Wagner" userId="d570ad69411ac5b3" providerId="LiveId" clId="{5A04EE0A-E214-4E4C-8F0B-EA7E9AEA0434}" dt="2022-06-08T14:00:54.771" v="10718" actId="478"/>
          <ac:picMkLst>
            <pc:docMk/>
            <pc:sldMk cId="3282669396" sldId="346"/>
            <ac:picMk id="6146" creationId="{971699FF-3BD9-4809-92BD-6BE0B6B3C09E}"/>
          </ac:picMkLst>
        </pc:picChg>
        <pc:picChg chg="add del mod">
          <ac:chgData name="Daniel Wagner" userId="d570ad69411ac5b3" providerId="LiveId" clId="{5A04EE0A-E214-4E4C-8F0B-EA7E9AEA0434}" dt="2022-06-08T14:00:54.771" v="10718" actId="478"/>
          <ac:picMkLst>
            <pc:docMk/>
            <pc:sldMk cId="3282669396" sldId="346"/>
            <ac:picMk id="6148" creationId="{8B29DD62-171E-44FE-87DD-53079402AF86}"/>
          </ac:picMkLst>
        </pc:picChg>
        <pc:picChg chg="add del mod">
          <ac:chgData name="Daniel Wagner" userId="d570ad69411ac5b3" providerId="LiveId" clId="{5A04EE0A-E214-4E4C-8F0B-EA7E9AEA0434}" dt="2022-06-08T14:00:54.771" v="10718" actId="478"/>
          <ac:picMkLst>
            <pc:docMk/>
            <pc:sldMk cId="3282669396" sldId="346"/>
            <ac:picMk id="6150" creationId="{581B3A38-8CA4-41F3-A169-8BE9E83B8047}"/>
          </ac:picMkLst>
        </pc:picChg>
        <pc:picChg chg="add del mod">
          <ac:chgData name="Daniel Wagner" userId="d570ad69411ac5b3" providerId="LiveId" clId="{5A04EE0A-E214-4E4C-8F0B-EA7E9AEA0434}" dt="2022-06-08T14:00:54.771" v="10718" actId="478"/>
          <ac:picMkLst>
            <pc:docMk/>
            <pc:sldMk cId="3282669396" sldId="346"/>
            <ac:picMk id="6152" creationId="{406DB108-FB29-42F8-BB3C-1A25E2BC9A67}"/>
          </ac:picMkLst>
        </pc:picChg>
      </pc:sldChg>
      <pc:sldChg chg="modSp add del mod">
        <pc:chgData name="Daniel Wagner" userId="d570ad69411ac5b3" providerId="LiveId" clId="{5A04EE0A-E214-4E4C-8F0B-EA7E9AEA0434}" dt="2022-06-08T13:56:57.310" v="10693" actId="47"/>
        <pc:sldMkLst>
          <pc:docMk/>
          <pc:sldMk cId="604045755" sldId="347"/>
        </pc:sldMkLst>
        <pc:spChg chg="mod">
          <ac:chgData name="Daniel Wagner" userId="d570ad69411ac5b3" providerId="LiveId" clId="{5A04EE0A-E214-4E4C-8F0B-EA7E9AEA0434}" dt="2022-06-08T13:56:54.911" v="10692" actId="20577"/>
          <ac:spMkLst>
            <pc:docMk/>
            <pc:sldMk cId="604045755" sldId="347"/>
            <ac:spMk id="4" creationId="{00000000-0000-0000-0000-000000000000}"/>
          </ac:spMkLst>
        </pc:spChg>
      </pc:sldChg>
      <pc:sldChg chg="add del">
        <pc:chgData name="Daniel Wagner" userId="d570ad69411ac5b3" providerId="LiveId" clId="{5A04EE0A-E214-4E4C-8F0B-EA7E9AEA0434}" dt="2022-06-08T13:57:24.357" v="10711"/>
        <pc:sldMkLst>
          <pc:docMk/>
          <pc:sldMk cId="1295830283" sldId="347"/>
        </pc:sldMkLst>
      </pc:sldChg>
      <pc:sldChg chg="addSp delSp modSp add mod">
        <pc:chgData name="Daniel Wagner" userId="d570ad69411ac5b3" providerId="LiveId" clId="{5A04EE0A-E214-4E4C-8F0B-EA7E9AEA0434}" dt="2022-06-08T14:10:44.101" v="11057" actId="20577"/>
        <pc:sldMkLst>
          <pc:docMk/>
          <pc:sldMk cId="3829733061" sldId="347"/>
        </pc:sldMkLst>
        <pc:spChg chg="mod">
          <ac:chgData name="Daniel Wagner" userId="d570ad69411ac5b3" providerId="LiveId" clId="{5A04EE0A-E214-4E4C-8F0B-EA7E9AEA0434}" dt="2022-06-08T14:10:44.101" v="11057" actId="20577"/>
          <ac:spMkLst>
            <pc:docMk/>
            <pc:sldMk cId="3829733061" sldId="347"/>
            <ac:spMk id="4" creationId="{00000000-0000-0000-0000-000000000000}"/>
          </ac:spMkLst>
        </pc:spChg>
        <pc:spChg chg="mod">
          <ac:chgData name="Daniel Wagner" userId="d570ad69411ac5b3" providerId="LiveId" clId="{5A04EE0A-E214-4E4C-8F0B-EA7E9AEA0434}" dt="2022-06-08T14:10:32.968" v="11054" actId="20577"/>
          <ac:spMkLst>
            <pc:docMk/>
            <pc:sldMk cId="3829733061" sldId="347"/>
            <ac:spMk id="6" creationId="{5475397C-FCE0-443A-9EB0-B2B4C6B2D374}"/>
          </ac:spMkLst>
        </pc:spChg>
        <pc:picChg chg="add mod">
          <ac:chgData name="Daniel Wagner" userId="d570ad69411ac5b3" providerId="LiveId" clId="{5A04EE0A-E214-4E4C-8F0B-EA7E9AEA0434}" dt="2022-06-08T14:09:46.938" v="10924" actId="1076"/>
          <ac:picMkLst>
            <pc:docMk/>
            <pc:sldMk cId="3829733061" sldId="347"/>
            <ac:picMk id="9" creationId="{4C67266F-1B46-4EF5-A824-2055B79218E3}"/>
          </ac:picMkLst>
        </pc:picChg>
        <pc:picChg chg="mod">
          <ac:chgData name="Daniel Wagner" userId="d570ad69411ac5b3" providerId="LiveId" clId="{5A04EE0A-E214-4E4C-8F0B-EA7E9AEA0434}" dt="2022-06-08T14:09:42.822" v="10922" actId="1076"/>
          <ac:picMkLst>
            <pc:docMk/>
            <pc:sldMk cId="3829733061" sldId="347"/>
            <ac:picMk id="6146" creationId="{971699FF-3BD9-4809-92BD-6BE0B6B3C09E}"/>
          </ac:picMkLst>
        </pc:picChg>
        <pc:picChg chg="mod">
          <ac:chgData name="Daniel Wagner" userId="d570ad69411ac5b3" providerId="LiveId" clId="{5A04EE0A-E214-4E4C-8F0B-EA7E9AEA0434}" dt="2022-06-08T14:09:40.517" v="10921" actId="1076"/>
          <ac:picMkLst>
            <pc:docMk/>
            <pc:sldMk cId="3829733061" sldId="347"/>
            <ac:picMk id="6148" creationId="{8B29DD62-171E-44FE-87DD-53079402AF86}"/>
          </ac:picMkLst>
        </pc:picChg>
        <pc:picChg chg="mod">
          <ac:chgData name="Daniel Wagner" userId="d570ad69411ac5b3" providerId="LiveId" clId="{5A04EE0A-E214-4E4C-8F0B-EA7E9AEA0434}" dt="2022-06-08T14:09:35.587" v="10920" actId="1076"/>
          <ac:picMkLst>
            <pc:docMk/>
            <pc:sldMk cId="3829733061" sldId="347"/>
            <ac:picMk id="6150" creationId="{581B3A38-8CA4-41F3-A169-8BE9E83B8047}"/>
          </ac:picMkLst>
        </pc:picChg>
        <pc:picChg chg="mod">
          <ac:chgData name="Daniel Wagner" userId="d570ad69411ac5b3" providerId="LiveId" clId="{5A04EE0A-E214-4E4C-8F0B-EA7E9AEA0434}" dt="2022-06-08T14:09:45.139" v="10923" actId="1076"/>
          <ac:picMkLst>
            <pc:docMk/>
            <pc:sldMk cId="3829733061" sldId="347"/>
            <ac:picMk id="6152" creationId="{406DB108-FB29-42F8-BB3C-1A25E2BC9A67}"/>
          </ac:picMkLst>
        </pc:picChg>
        <pc:picChg chg="add del mod">
          <ac:chgData name="Daniel Wagner" userId="d570ad69411ac5b3" providerId="LiveId" clId="{5A04EE0A-E214-4E4C-8F0B-EA7E9AEA0434}" dt="2022-06-08T14:08:21.858" v="10913" actId="478"/>
          <ac:picMkLst>
            <pc:docMk/>
            <pc:sldMk cId="3829733061" sldId="347"/>
            <ac:picMk id="9218" creationId="{5EA47FE5-A2CB-473A-9B70-ACD20875290A}"/>
          </ac:picMkLst>
        </pc:picChg>
      </pc:sldChg>
      <pc:sldChg chg="add del">
        <pc:chgData name="Daniel Wagner" userId="d570ad69411ac5b3" providerId="LiveId" clId="{5A04EE0A-E214-4E4C-8F0B-EA7E9AEA0434}" dt="2022-06-08T14:16:28.709" v="11063" actId="47"/>
        <pc:sldMkLst>
          <pc:docMk/>
          <pc:sldMk cId="3070912340" sldId="348"/>
        </pc:sldMkLst>
      </pc:sldChg>
      <pc:sldChg chg="addSp delSp modSp add mod modClrScheme chgLayout">
        <pc:chgData name="Daniel Wagner" userId="d570ad69411ac5b3" providerId="LiveId" clId="{5A04EE0A-E214-4E4C-8F0B-EA7E9AEA0434}" dt="2022-06-08T14:19:46.087" v="11239"/>
        <pc:sldMkLst>
          <pc:docMk/>
          <pc:sldMk cId="3253983125" sldId="348"/>
        </pc:sldMkLst>
        <pc:spChg chg="add mod ord">
          <ac:chgData name="Daniel Wagner" userId="d570ad69411ac5b3" providerId="LiveId" clId="{5A04EE0A-E214-4E4C-8F0B-EA7E9AEA0434}" dt="2022-06-08T14:19:44.863" v="11238" actId="700"/>
          <ac:spMkLst>
            <pc:docMk/>
            <pc:sldMk cId="3253983125" sldId="348"/>
            <ac:spMk id="3" creationId="{3887D821-D530-47AB-95D2-3B8AF6A24ED5}"/>
          </ac:spMkLst>
        </pc:spChg>
        <pc:spChg chg="mod ord">
          <ac:chgData name="Daniel Wagner" userId="d570ad69411ac5b3" providerId="LiveId" clId="{5A04EE0A-E214-4E4C-8F0B-EA7E9AEA0434}" dt="2022-06-08T14:19:44.863" v="11238" actId="700"/>
          <ac:spMkLst>
            <pc:docMk/>
            <pc:sldMk cId="3253983125" sldId="348"/>
            <ac:spMk id="4" creationId="{00000000-0000-0000-0000-000000000000}"/>
          </ac:spMkLst>
        </pc:spChg>
        <pc:spChg chg="add del mod ord">
          <ac:chgData name="Daniel Wagner" userId="d570ad69411ac5b3" providerId="LiveId" clId="{5A04EE0A-E214-4E4C-8F0B-EA7E9AEA0434}" dt="2022-06-08T14:19:46.087" v="11239"/>
          <ac:spMkLst>
            <pc:docMk/>
            <pc:sldMk cId="3253983125" sldId="348"/>
            <ac:spMk id="6" creationId="{90CE338D-C4CF-402D-8805-9B46B6F85563}"/>
          </ac:spMkLst>
        </pc:spChg>
        <pc:picChg chg="del">
          <ac:chgData name="Daniel Wagner" userId="d570ad69411ac5b3" providerId="LiveId" clId="{5A04EE0A-E214-4E4C-8F0B-EA7E9AEA0434}" dt="2022-06-08T14:17:41.140" v="11066" actId="478"/>
          <ac:picMkLst>
            <pc:docMk/>
            <pc:sldMk cId="3253983125" sldId="348"/>
            <ac:picMk id="5" creationId="{31099B4F-15C5-4577-BC9D-D121A0D23445}"/>
          </ac:picMkLst>
        </pc:picChg>
        <pc:picChg chg="add mod">
          <ac:chgData name="Daniel Wagner" userId="d570ad69411ac5b3" providerId="LiveId" clId="{5A04EE0A-E214-4E4C-8F0B-EA7E9AEA0434}" dt="2022-06-08T14:19:46.087" v="11239"/>
          <ac:picMkLst>
            <pc:docMk/>
            <pc:sldMk cId="3253983125" sldId="348"/>
            <ac:picMk id="7" creationId="{887E8BA9-3B36-444C-8A58-163D6BB684BA}"/>
          </ac:picMkLst>
        </pc:picChg>
      </pc:sldChg>
      <pc:sldChg chg="add del">
        <pc:chgData name="Daniel Wagner" userId="d570ad69411ac5b3" providerId="LiveId" clId="{5A04EE0A-E214-4E4C-8F0B-EA7E9AEA0434}" dt="2022-06-08T14:18:33.780" v="11156"/>
        <pc:sldMkLst>
          <pc:docMk/>
          <pc:sldMk cId="747665241" sldId="349"/>
        </pc:sldMkLst>
      </pc:sldChg>
      <pc:sldChg chg="addSp delSp modSp new mod ord modClrScheme chgLayout">
        <pc:chgData name="Daniel Wagner" userId="d570ad69411ac5b3" providerId="LiveId" clId="{5A04EE0A-E214-4E4C-8F0B-EA7E9AEA0434}" dt="2022-06-08T14:49:01.535" v="11631"/>
        <pc:sldMkLst>
          <pc:docMk/>
          <pc:sldMk cId="1246632354" sldId="349"/>
        </pc:sldMkLst>
        <pc:spChg chg="mod ord">
          <ac:chgData name="Daniel Wagner" userId="d570ad69411ac5b3" providerId="LiveId" clId="{5A04EE0A-E214-4E4C-8F0B-EA7E9AEA0434}" dt="2022-06-08T14:22:45.508" v="11260" actId="700"/>
          <ac:spMkLst>
            <pc:docMk/>
            <pc:sldMk cId="1246632354" sldId="349"/>
            <ac:spMk id="2" creationId="{26F9C75E-68D5-4082-A785-52BA0155E7AC}"/>
          </ac:spMkLst>
        </pc:spChg>
        <pc:spChg chg="del mod ord">
          <ac:chgData name="Daniel Wagner" userId="d570ad69411ac5b3" providerId="LiveId" clId="{5A04EE0A-E214-4E4C-8F0B-EA7E9AEA0434}" dt="2022-06-08T14:22:45.508" v="11260" actId="700"/>
          <ac:spMkLst>
            <pc:docMk/>
            <pc:sldMk cId="1246632354" sldId="349"/>
            <ac:spMk id="3" creationId="{BAD64068-8A22-4B47-BF18-257EFA017440}"/>
          </ac:spMkLst>
        </pc:spChg>
        <pc:spChg chg="add mod ord">
          <ac:chgData name="Daniel Wagner" userId="d570ad69411ac5b3" providerId="LiveId" clId="{5A04EE0A-E214-4E4C-8F0B-EA7E9AEA0434}" dt="2022-06-08T14:22:45.508" v="11260" actId="700"/>
          <ac:spMkLst>
            <pc:docMk/>
            <pc:sldMk cId="1246632354" sldId="349"/>
            <ac:spMk id="4" creationId="{9C4F45DD-05B8-4BB0-8687-C469094BF72F}"/>
          </ac:spMkLst>
        </pc:spChg>
      </pc:sldChg>
      <pc:sldChg chg="add del">
        <pc:chgData name="Daniel Wagner" userId="d570ad69411ac5b3" providerId="LiveId" clId="{5A04EE0A-E214-4E4C-8F0B-EA7E9AEA0434}" dt="2022-06-08T14:18:38.439" v="11158"/>
        <pc:sldMkLst>
          <pc:docMk/>
          <pc:sldMk cId="3060144920" sldId="349"/>
        </pc:sldMkLst>
      </pc:sldChg>
      <pc:sldChg chg="addSp delSp modSp add mod ord modNotesTx">
        <pc:chgData name="Daniel Wagner" userId="d570ad69411ac5b3" providerId="LiveId" clId="{5A04EE0A-E214-4E4C-8F0B-EA7E9AEA0434}" dt="2022-06-08T14:37:45.120" v="11319" actId="20577"/>
        <pc:sldMkLst>
          <pc:docMk/>
          <pc:sldMk cId="5784863" sldId="350"/>
        </pc:sldMkLst>
        <pc:spChg chg="mod">
          <ac:chgData name="Daniel Wagner" userId="d570ad69411ac5b3" providerId="LiveId" clId="{5A04EE0A-E214-4E4C-8F0B-EA7E9AEA0434}" dt="2022-06-08T14:37:45.120" v="11319" actId="20577"/>
          <ac:spMkLst>
            <pc:docMk/>
            <pc:sldMk cId="5784863" sldId="350"/>
            <ac:spMk id="2" creationId="{D92AA4DA-F630-43DC-B994-EC942D633EB3}"/>
          </ac:spMkLst>
        </pc:spChg>
        <pc:spChg chg="add del mod">
          <ac:chgData name="Daniel Wagner" userId="d570ad69411ac5b3" providerId="LiveId" clId="{5A04EE0A-E214-4E4C-8F0B-EA7E9AEA0434}" dt="2022-06-08T14:37:28.937" v="11300"/>
          <ac:spMkLst>
            <pc:docMk/>
            <pc:sldMk cId="5784863" sldId="350"/>
            <ac:spMk id="3" creationId="{786A999A-6A75-4157-B7F3-4E4D65EE85D3}"/>
          </ac:spMkLst>
        </pc:spChg>
        <pc:picChg chg="del">
          <ac:chgData name="Daniel Wagner" userId="d570ad69411ac5b3" providerId="LiveId" clId="{5A04EE0A-E214-4E4C-8F0B-EA7E9AEA0434}" dt="2022-06-08T14:35:56.385" v="11297" actId="478"/>
          <ac:picMkLst>
            <pc:docMk/>
            <pc:sldMk cId="5784863" sldId="350"/>
            <ac:picMk id="2050" creationId="{8B1A9D20-35CF-4CA8-A82E-5ACBA8E8DE12}"/>
          </ac:picMkLst>
        </pc:picChg>
        <pc:picChg chg="add mod">
          <ac:chgData name="Daniel Wagner" userId="d570ad69411ac5b3" providerId="LiveId" clId="{5A04EE0A-E214-4E4C-8F0B-EA7E9AEA0434}" dt="2022-06-08T14:37:28.937" v="11300"/>
          <ac:picMkLst>
            <pc:docMk/>
            <pc:sldMk cId="5784863" sldId="350"/>
            <ac:picMk id="10242" creationId="{6A2C0FE7-DCB9-4CFC-BD2E-D42B6F324A81}"/>
          </ac:picMkLst>
        </pc:picChg>
      </pc:sldChg>
      <pc:sldChg chg="add">
        <pc:chgData name="Daniel Wagner" userId="d570ad69411ac5b3" providerId="LiveId" clId="{5A04EE0A-E214-4E4C-8F0B-EA7E9AEA0434}" dt="2022-06-08T14:36:02.376" v="11298"/>
        <pc:sldMkLst>
          <pc:docMk/>
          <pc:sldMk cId="3836926443" sldId="351"/>
        </pc:sldMkLst>
      </pc:sldChg>
      <pc:sldChg chg="addSp delSp modSp new mod modClrScheme chgLayout modNotesTx">
        <pc:chgData name="Daniel Wagner" userId="d570ad69411ac5b3" providerId="LiveId" clId="{5A04EE0A-E214-4E4C-8F0B-EA7E9AEA0434}" dt="2022-06-08T14:43:11.014" v="11493"/>
        <pc:sldMkLst>
          <pc:docMk/>
          <pc:sldMk cId="508771010" sldId="352"/>
        </pc:sldMkLst>
        <pc:spChg chg="mod ord">
          <ac:chgData name="Daniel Wagner" userId="d570ad69411ac5b3" providerId="LiveId" clId="{5A04EE0A-E214-4E4C-8F0B-EA7E9AEA0434}" dt="2022-06-08T14:42:54.625" v="11483" actId="700"/>
          <ac:spMkLst>
            <pc:docMk/>
            <pc:sldMk cId="508771010" sldId="352"/>
            <ac:spMk id="2" creationId="{932AFF1E-02D7-40A9-8C01-3FED706D61AA}"/>
          </ac:spMkLst>
        </pc:spChg>
        <pc:spChg chg="del mod ord">
          <ac:chgData name="Daniel Wagner" userId="d570ad69411ac5b3" providerId="LiveId" clId="{5A04EE0A-E214-4E4C-8F0B-EA7E9AEA0434}" dt="2022-06-08T14:42:54.625" v="11483" actId="700"/>
          <ac:spMkLst>
            <pc:docMk/>
            <pc:sldMk cId="508771010" sldId="352"/>
            <ac:spMk id="3" creationId="{83F7ABDF-F68E-4343-BC0B-B322F74BBAF7}"/>
          </ac:spMkLst>
        </pc:spChg>
        <pc:spChg chg="del">
          <ac:chgData name="Daniel Wagner" userId="d570ad69411ac5b3" providerId="LiveId" clId="{5A04EE0A-E214-4E4C-8F0B-EA7E9AEA0434}" dt="2022-06-08T14:42:54.625" v="11483" actId="700"/>
          <ac:spMkLst>
            <pc:docMk/>
            <pc:sldMk cId="508771010" sldId="352"/>
            <ac:spMk id="4" creationId="{6E29B694-6DD6-4045-B650-822ED7FF9FBA}"/>
          </ac:spMkLst>
        </pc:spChg>
        <pc:spChg chg="add del mod ord">
          <ac:chgData name="Daniel Wagner" userId="d570ad69411ac5b3" providerId="LiveId" clId="{5A04EE0A-E214-4E4C-8F0B-EA7E9AEA0434}" dt="2022-06-08T14:42:55.899" v="11484"/>
          <ac:spMkLst>
            <pc:docMk/>
            <pc:sldMk cId="508771010" sldId="352"/>
            <ac:spMk id="5" creationId="{44FD3EBE-1F7C-4DC4-9C48-4DCD34C755A2}"/>
          </ac:spMkLst>
        </pc:spChg>
        <pc:picChg chg="add mod">
          <ac:chgData name="Daniel Wagner" userId="d570ad69411ac5b3" providerId="LiveId" clId="{5A04EE0A-E214-4E4C-8F0B-EA7E9AEA0434}" dt="2022-06-08T14:42:55.899" v="11484"/>
          <ac:picMkLst>
            <pc:docMk/>
            <pc:sldMk cId="508771010" sldId="352"/>
            <ac:picMk id="11266" creationId="{57EB55EB-1B63-4740-8AAC-870562D80A62}"/>
          </ac:picMkLst>
        </pc:picChg>
      </pc:sldChg>
      <pc:sldChg chg="add del">
        <pc:chgData name="Daniel Wagner" userId="d570ad69411ac5b3" providerId="LiveId" clId="{5A04EE0A-E214-4E4C-8F0B-EA7E9AEA0434}" dt="2022-06-08T14:41:25.773" v="11404" actId="47"/>
        <pc:sldMkLst>
          <pc:docMk/>
          <pc:sldMk cId="1294748505" sldId="352"/>
        </pc:sldMkLst>
      </pc:sldChg>
      <pc:sldChg chg="modSp new del mod">
        <pc:chgData name="Daniel Wagner" userId="d570ad69411ac5b3" providerId="LiveId" clId="{5A04EE0A-E214-4E4C-8F0B-EA7E9AEA0434}" dt="2022-06-08T14:41:06.244" v="11402" actId="47"/>
        <pc:sldMkLst>
          <pc:docMk/>
          <pc:sldMk cId="4132722366" sldId="352"/>
        </pc:sldMkLst>
        <pc:spChg chg="mod">
          <ac:chgData name="Daniel Wagner" userId="d570ad69411ac5b3" providerId="LiveId" clId="{5A04EE0A-E214-4E4C-8F0B-EA7E9AEA0434}" dt="2022-06-08T14:41:04.020" v="11401" actId="20577"/>
          <ac:spMkLst>
            <pc:docMk/>
            <pc:sldMk cId="4132722366" sldId="352"/>
            <ac:spMk id="2" creationId="{B2237B33-6EAC-482B-BDF0-FCA2A0BA8D1B}"/>
          </ac:spMkLst>
        </pc:spChg>
        <pc:spChg chg="mod">
          <ac:chgData name="Daniel Wagner" userId="d570ad69411ac5b3" providerId="LiveId" clId="{5A04EE0A-E214-4E4C-8F0B-EA7E9AEA0434}" dt="2022-06-08T14:39:49.267" v="11379" actId="20577"/>
          <ac:spMkLst>
            <pc:docMk/>
            <pc:sldMk cId="4132722366" sldId="352"/>
            <ac:spMk id="3" creationId="{878DD0B2-F3A7-4D8E-A56D-B8A3A375B52E}"/>
          </ac:spMkLst>
        </pc:spChg>
      </pc:sldChg>
      <pc:sldChg chg="modSp new mod">
        <pc:chgData name="Daniel Wagner" userId="d570ad69411ac5b3" providerId="LiveId" clId="{5A04EE0A-E214-4E4C-8F0B-EA7E9AEA0434}" dt="2022-06-08T14:47:53.935" v="11604"/>
        <pc:sldMkLst>
          <pc:docMk/>
          <pc:sldMk cId="1594747159" sldId="353"/>
        </pc:sldMkLst>
        <pc:spChg chg="mod">
          <ac:chgData name="Daniel Wagner" userId="d570ad69411ac5b3" providerId="LiveId" clId="{5A04EE0A-E214-4E4C-8F0B-EA7E9AEA0434}" dt="2022-06-08T14:43:26.986" v="11498" actId="20577"/>
          <ac:spMkLst>
            <pc:docMk/>
            <pc:sldMk cId="1594747159" sldId="353"/>
            <ac:spMk id="2" creationId="{12E89C04-AAD1-4671-B0B0-ABC8FB54E50C}"/>
          </ac:spMkLst>
        </pc:spChg>
        <pc:spChg chg="mod">
          <ac:chgData name="Daniel Wagner" userId="d570ad69411ac5b3" providerId="LiveId" clId="{5A04EE0A-E214-4E4C-8F0B-EA7E9AEA0434}" dt="2022-06-08T14:47:53.935" v="11604"/>
          <ac:spMkLst>
            <pc:docMk/>
            <pc:sldMk cId="1594747159" sldId="353"/>
            <ac:spMk id="3" creationId="{EE7A47C9-B4C3-4232-BBA5-AA448B560002}"/>
          </ac:spMkLst>
        </pc:spChg>
      </pc:sldChg>
      <pc:sldChg chg="addSp delSp modSp add mod modNotesTx">
        <pc:chgData name="Daniel Wagner" userId="d570ad69411ac5b3" providerId="LiveId" clId="{5A04EE0A-E214-4E4C-8F0B-EA7E9AEA0434}" dt="2022-06-08T14:48:19.506" v="11629" actId="20577"/>
        <pc:sldMkLst>
          <pc:docMk/>
          <pc:sldMk cId="2408659179" sldId="354"/>
        </pc:sldMkLst>
        <pc:spChg chg="mod">
          <ac:chgData name="Daniel Wagner" userId="d570ad69411ac5b3" providerId="LiveId" clId="{5A04EE0A-E214-4E4C-8F0B-EA7E9AEA0434}" dt="2022-06-08T14:48:19.506" v="11629" actId="20577"/>
          <ac:spMkLst>
            <pc:docMk/>
            <pc:sldMk cId="2408659179" sldId="354"/>
            <ac:spMk id="2" creationId="{12E89C04-AAD1-4671-B0B0-ABC8FB54E50C}"/>
          </ac:spMkLst>
        </pc:spChg>
        <pc:spChg chg="del mod">
          <ac:chgData name="Daniel Wagner" userId="d570ad69411ac5b3" providerId="LiveId" clId="{5A04EE0A-E214-4E4C-8F0B-EA7E9AEA0434}" dt="2022-06-08T14:46:17.431" v="11546" actId="22"/>
          <ac:spMkLst>
            <pc:docMk/>
            <pc:sldMk cId="2408659179" sldId="354"/>
            <ac:spMk id="3" creationId="{EE7A47C9-B4C3-4232-BBA5-AA448B560002}"/>
          </ac:spMkLst>
        </pc:spChg>
        <pc:picChg chg="add mod ord">
          <ac:chgData name="Daniel Wagner" userId="d570ad69411ac5b3" providerId="LiveId" clId="{5A04EE0A-E214-4E4C-8F0B-EA7E9AEA0434}" dt="2022-06-08T14:46:17.431" v="11546" actId="22"/>
          <ac:picMkLst>
            <pc:docMk/>
            <pc:sldMk cId="2408659179" sldId="354"/>
            <ac:picMk id="5" creationId="{A33E89F4-CBD6-4106-AE91-0EA8DF874C0B}"/>
          </ac:picMkLst>
        </pc:picChg>
      </pc:sldChg>
      <pc:sldChg chg="modSp new mod modNotesTx">
        <pc:chgData name="Daniel Wagner" userId="d570ad69411ac5b3" providerId="LiveId" clId="{5A04EE0A-E214-4E4C-8F0B-EA7E9AEA0434}" dt="2022-06-08T14:54:53.489" v="11820" actId="20577"/>
        <pc:sldMkLst>
          <pc:docMk/>
          <pc:sldMk cId="1472859260" sldId="355"/>
        </pc:sldMkLst>
        <pc:spChg chg="mod">
          <ac:chgData name="Daniel Wagner" userId="d570ad69411ac5b3" providerId="LiveId" clId="{5A04EE0A-E214-4E4C-8F0B-EA7E9AEA0434}" dt="2022-06-08T14:52:55.127" v="11736" actId="20577"/>
          <ac:spMkLst>
            <pc:docMk/>
            <pc:sldMk cId="1472859260" sldId="355"/>
            <ac:spMk id="2" creationId="{AC5A4184-AB0B-4190-B584-20E50100BF30}"/>
          </ac:spMkLst>
        </pc:spChg>
        <pc:spChg chg="mod">
          <ac:chgData name="Daniel Wagner" userId="d570ad69411ac5b3" providerId="LiveId" clId="{5A04EE0A-E214-4E4C-8F0B-EA7E9AEA0434}" dt="2022-06-08T14:54:53.489" v="11820" actId="20577"/>
          <ac:spMkLst>
            <pc:docMk/>
            <pc:sldMk cId="1472859260" sldId="355"/>
            <ac:spMk id="3" creationId="{A5277467-5C51-44FB-9BC7-FE2EFE28283A}"/>
          </ac:spMkLst>
        </pc:spChg>
      </pc:sldChg>
      <pc:sldChg chg="addSp delSp modSp add mod modNotesTx">
        <pc:chgData name="Daniel Wagner" userId="d570ad69411ac5b3" providerId="LiveId" clId="{5A04EE0A-E214-4E4C-8F0B-EA7E9AEA0434}" dt="2022-06-08T20:37:35.743" v="11846"/>
        <pc:sldMkLst>
          <pc:docMk/>
          <pc:sldMk cId="68974718" sldId="356"/>
        </pc:sldMkLst>
        <pc:spChg chg="mod">
          <ac:chgData name="Daniel Wagner" userId="d570ad69411ac5b3" providerId="LiveId" clId="{5A04EE0A-E214-4E4C-8F0B-EA7E9AEA0434}" dt="2022-06-08T20:36:09.909" v="11841" actId="20577"/>
          <ac:spMkLst>
            <pc:docMk/>
            <pc:sldMk cId="68974718" sldId="356"/>
            <ac:spMk id="2" creationId="{AC5A4184-AB0B-4190-B584-20E50100BF30}"/>
          </ac:spMkLst>
        </pc:spChg>
        <pc:spChg chg="add del mod">
          <ac:chgData name="Daniel Wagner" userId="d570ad69411ac5b3" providerId="LiveId" clId="{5A04EE0A-E214-4E4C-8F0B-EA7E9AEA0434}" dt="2022-06-08T20:37:32.441" v="11845"/>
          <ac:spMkLst>
            <pc:docMk/>
            <pc:sldMk cId="68974718" sldId="356"/>
            <ac:spMk id="3" creationId="{A5277467-5C51-44FB-9BC7-FE2EFE28283A}"/>
          </ac:spMkLst>
        </pc:spChg>
        <pc:picChg chg="add del mod">
          <ac:chgData name="Daniel Wagner" userId="d570ad69411ac5b3" providerId="LiveId" clId="{5A04EE0A-E214-4E4C-8F0B-EA7E9AEA0434}" dt="2022-06-08T20:37:32.441" v="11845"/>
          <ac:picMkLst>
            <pc:docMk/>
            <pc:sldMk cId="68974718" sldId="356"/>
            <ac:picMk id="1026" creationId="{663656DC-9FEE-4536-BD82-781DEF38DC2E}"/>
          </ac:picMkLst>
        </pc:picChg>
      </pc:sldChg>
      <pc:sldChg chg="modSp add del mod">
        <pc:chgData name="Daniel Wagner" userId="d570ad69411ac5b3" providerId="LiveId" clId="{5A04EE0A-E214-4E4C-8F0B-EA7E9AEA0434}" dt="2022-06-08T14:56:07.226" v="11823" actId="47"/>
        <pc:sldMkLst>
          <pc:docMk/>
          <pc:sldMk cId="595326489" sldId="356"/>
        </pc:sldMkLst>
        <pc:spChg chg="mod">
          <ac:chgData name="Daniel Wagner" userId="d570ad69411ac5b3" providerId="LiveId" clId="{5A04EE0A-E214-4E4C-8F0B-EA7E9AEA0434}" dt="2022-06-08T14:55:15.062" v="11822" actId="20577"/>
          <ac:spMkLst>
            <pc:docMk/>
            <pc:sldMk cId="595326489" sldId="356"/>
            <ac:spMk id="3" creationId="{A5277467-5C51-44FB-9BC7-FE2EFE28283A}"/>
          </ac:spMkLst>
        </pc:spChg>
      </pc:sldChg>
      <pc:sldChg chg="modSp mod">
        <pc:chgData name="Daniel Wagner" userId="d570ad69411ac5b3" providerId="LiveId" clId="{5A04EE0A-E214-4E4C-8F0B-EA7E9AEA0434}" dt="2022-06-09T20:33:56.646" v="11926" actId="313"/>
        <pc:sldMkLst>
          <pc:docMk/>
          <pc:sldMk cId="3547981466" sldId="359"/>
        </pc:sldMkLst>
        <pc:spChg chg="mod">
          <ac:chgData name="Daniel Wagner" userId="d570ad69411ac5b3" providerId="LiveId" clId="{5A04EE0A-E214-4E4C-8F0B-EA7E9AEA0434}" dt="2022-06-09T20:33:56.646" v="11926" actId="313"/>
          <ac:spMkLst>
            <pc:docMk/>
            <pc:sldMk cId="3547981466" sldId="359"/>
            <ac:spMk id="3" creationId="{A5277467-5C51-44FB-9BC7-FE2EFE28283A}"/>
          </ac:spMkLst>
        </pc:spChg>
      </pc:sldChg>
      <pc:sldChg chg="modSp mod">
        <pc:chgData name="Daniel Wagner" userId="d570ad69411ac5b3" providerId="LiveId" clId="{5A04EE0A-E214-4E4C-8F0B-EA7E9AEA0434}" dt="2022-06-09T20:33:32.737" v="11919" actId="313"/>
        <pc:sldMkLst>
          <pc:docMk/>
          <pc:sldMk cId="876552691" sldId="360"/>
        </pc:sldMkLst>
        <pc:spChg chg="mod">
          <ac:chgData name="Daniel Wagner" userId="d570ad69411ac5b3" providerId="LiveId" clId="{5A04EE0A-E214-4E4C-8F0B-EA7E9AEA0434}" dt="2022-06-09T20:33:32.737" v="11919" actId="313"/>
          <ac:spMkLst>
            <pc:docMk/>
            <pc:sldMk cId="876552691" sldId="360"/>
            <ac:spMk id="3" creationId="{A5277467-5C51-44FB-9BC7-FE2EFE28283A}"/>
          </ac:spMkLst>
        </pc:spChg>
      </pc:sldChg>
      <pc:sldChg chg="modSp mod">
        <pc:chgData name="Daniel Wagner" userId="d570ad69411ac5b3" providerId="LiveId" clId="{5A04EE0A-E214-4E4C-8F0B-EA7E9AEA0434}" dt="2022-06-09T20:33:45.963" v="11925" actId="313"/>
        <pc:sldMkLst>
          <pc:docMk/>
          <pc:sldMk cId="2076907145" sldId="361"/>
        </pc:sldMkLst>
        <pc:spChg chg="mod">
          <ac:chgData name="Daniel Wagner" userId="d570ad69411ac5b3" providerId="LiveId" clId="{5A04EE0A-E214-4E4C-8F0B-EA7E9AEA0434}" dt="2022-06-09T20:33:45.963" v="11925" actId="313"/>
          <ac:spMkLst>
            <pc:docMk/>
            <pc:sldMk cId="2076907145" sldId="361"/>
            <ac:spMk id="3" creationId="{A5277467-5C51-44FB-9BC7-FE2EFE28283A}"/>
          </ac:spMkLst>
        </pc:spChg>
      </pc:sldChg>
      <pc:sldChg chg="modSp mod">
        <pc:chgData name="Daniel Wagner" userId="d570ad69411ac5b3" providerId="LiveId" clId="{5A04EE0A-E214-4E4C-8F0B-EA7E9AEA0434}" dt="2022-06-09T20:34:25.321" v="11928" actId="790"/>
        <pc:sldMkLst>
          <pc:docMk/>
          <pc:sldMk cId="3390646732" sldId="363"/>
        </pc:sldMkLst>
        <pc:spChg chg="mod">
          <ac:chgData name="Daniel Wagner" userId="d570ad69411ac5b3" providerId="LiveId" clId="{5A04EE0A-E214-4E4C-8F0B-EA7E9AEA0434}" dt="2022-06-09T20:34:25.321" v="11928" actId="790"/>
          <ac:spMkLst>
            <pc:docMk/>
            <pc:sldMk cId="3390646732" sldId="363"/>
            <ac:spMk id="2" creationId="{C134EA6A-14B7-7F9D-EB58-9F79F7519220}"/>
          </ac:spMkLst>
        </pc:spChg>
      </pc:sldChg>
      <pc:sldChg chg="modSp mod">
        <pc:chgData name="Daniel Wagner" userId="d570ad69411ac5b3" providerId="LiveId" clId="{5A04EE0A-E214-4E4C-8F0B-EA7E9AEA0434}" dt="2022-06-09T20:34:19.050" v="11927" actId="790"/>
        <pc:sldMkLst>
          <pc:docMk/>
          <pc:sldMk cId="4046906648" sldId="364"/>
        </pc:sldMkLst>
        <pc:spChg chg="mod">
          <ac:chgData name="Daniel Wagner" userId="d570ad69411ac5b3" providerId="LiveId" clId="{5A04EE0A-E214-4E4C-8F0B-EA7E9AEA0434}" dt="2022-06-09T20:34:19.050" v="11927" actId="790"/>
          <ac:spMkLst>
            <pc:docMk/>
            <pc:sldMk cId="4046906648" sldId="364"/>
            <ac:spMk id="2" creationId="{E6B18F80-22F2-CE43-29F3-F350EC816620}"/>
          </ac:spMkLst>
        </pc:spChg>
      </pc:sldChg>
    </pc:docChg>
  </pc:docChgLst>
  <pc:docChgLst>
    <pc:chgData name="Daniel Wagner" userId="d570ad69411ac5b3" providerId="Windows Live" clId="Web-{F6281143-99F1-4624-87FD-3592F1EAB08A}"/>
    <pc:docChg chg="addSld delSld modSld sldOrd">
      <pc:chgData name="Daniel Wagner" userId="d570ad69411ac5b3" providerId="Windows Live" clId="Web-{F6281143-99F1-4624-87FD-3592F1EAB08A}" dt="2022-06-09T11:42:18.179" v="959" actId="20577"/>
      <pc:docMkLst>
        <pc:docMk/>
      </pc:docMkLst>
      <pc:sldChg chg="modSp ord">
        <pc:chgData name="Daniel Wagner" userId="d570ad69411ac5b3" providerId="Windows Live" clId="Web-{F6281143-99F1-4624-87FD-3592F1EAB08A}" dt="2022-06-09T11:04:16.319" v="592" actId="20577"/>
        <pc:sldMkLst>
          <pc:docMk/>
          <pc:sldMk cId="244613768" sldId="317"/>
        </pc:sldMkLst>
        <pc:spChg chg="mod">
          <ac:chgData name="Daniel Wagner" userId="d570ad69411ac5b3" providerId="Windows Live" clId="Web-{F6281143-99F1-4624-87FD-3592F1EAB08A}" dt="2022-06-09T11:04:16.319" v="592" actId="20577"/>
          <ac:spMkLst>
            <pc:docMk/>
            <pc:sldMk cId="244613768" sldId="317"/>
            <ac:spMk id="4" creationId="{7A248F0E-E527-4270-B4DE-1AF0F6CE06E7}"/>
          </ac:spMkLst>
        </pc:spChg>
      </pc:sldChg>
      <pc:sldChg chg="modSp mod ord modClrScheme chgLayout">
        <pc:chgData name="Daniel Wagner" userId="d570ad69411ac5b3" providerId="Windows Live" clId="Web-{F6281143-99F1-4624-87FD-3592F1EAB08A}" dt="2022-06-09T11:03:44.412" v="589" actId="20577"/>
        <pc:sldMkLst>
          <pc:docMk/>
          <pc:sldMk cId="1735331367" sldId="318"/>
        </pc:sldMkLst>
        <pc:spChg chg="mod ord">
          <ac:chgData name="Daniel Wagner" userId="d570ad69411ac5b3" providerId="Windows Live" clId="Web-{F6281143-99F1-4624-87FD-3592F1EAB08A}" dt="2022-06-09T11:03:39.068" v="584"/>
          <ac:spMkLst>
            <pc:docMk/>
            <pc:sldMk cId="1735331367" sldId="318"/>
            <ac:spMk id="2" creationId="{11CCC285-1257-4E9A-86CF-FCAD5F1AB6E4}"/>
          </ac:spMkLst>
        </pc:spChg>
        <pc:spChg chg="mod ord">
          <ac:chgData name="Daniel Wagner" userId="d570ad69411ac5b3" providerId="Windows Live" clId="Web-{F6281143-99F1-4624-87FD-3592F1EAB08A}" dt="2022-06-09T11:03:44.412" v="589" actId="20577"/>
          <ac:spMkLst>
            <pc:docMk/>
            <pc:sldMk cId="1735331367" sldId="318"/>
            <ac:spMk id="4" creationId="{7A248F0E-E527-4270-B4DE-1AF0F6CE06E7}"/>
          </ac:spMkLst>
        </pc:spChg>
      </pc:sldChg>
      <pc:sldChg chg="addSp delSp modSp mod modClrScheme chgLayout modNotes">
        <pc:chgData name="Daniel Wagner" userId="d570ad69411ac5b3" providerId="Windows Live" clId="Web-{F6281143-99F1-4624-87FD-3592F1EAB08A}" dt="2022-06-09T11:14:20.305" v="834" actId="20577"/>
        <pc:sldMkLst>
          <pc:docMk/>
          <pc:sldMk cId="361039048" sldId="339"/>
        </pc:sldMkLst>
        <pc:spChg chg="mod ord">
          <ac:chgData name="Daniel Wagner" userId="d570ad69411ac5b3" providerId="Windows Live" clId="Web-{F6281143-99F1-4624-87FD-3592F1EAB08A}" dt="2022-06-09T11:13:27.006" v="819"/>
          <ac:spMkLst>
            <pc:docMk/>
            <pc:sldMk cId="361039048" sldId="339"/>
            <ac:spMk id="2" creationId="{6D4FE44E-2A98-4883-8DD8-92BDE854C89C}"/>
          </ac:spMkLst>
        </pc:spChg>
        <pc:spChg chg="add del mod ord">
          <ac:chgData name="Daniel Wagner" userId="d570ad69411ac5b3" providerId="Windows Live" clId="Web-{F6281143-99F1-4624-87FD-3592F1EAB08A}" dt="2022-06-09T11:13:30.288" v="820"/>
          <ac:spMkLst>
            <pc:docMk/>
            <pc:sldMk cId="361039048" sldId="339"/>
            <ac:spMk id="3" creationId="{17AF088F-D250-B638-166A-F6CA3049920F}"/>
          </ac:spMkLst>
        </pc:spChg>
        <pc:spChg chg="mod ord">
          <ac:chgData name="Daniel Wagner" userId="d570ad69411ac5b3" providerId="Windows Live" clId="Web-{F6281143-99F1-4624-87FD-3592F1EAB08A}" dt="2022-06-09T11:14:20.305" v="834" actId="20577"/>
          <ac:spMkLst>
            <pc:docMk/>
            <pc:sldMk cId="361039048" sldId="339"/>
            <ac:spMk id="4" creationId="{4806F225-279F-4B45-B901-0F77376093EE}"/>
          </ac:spMkLst>
        </pc:spChg>
        <pc:picChg chg="add mod ord">
          <ac:chgData name="Daniel Wagner" userId="d570ad69411ac5b3" providerId="Windows Live" clId="Web-{F6281143-99F1-4624-87FD-3592F1EAB08A}" dt="2022-06-09T11:13:30.288" v="820"/>
          <ac:picMkLst>
            <pc:docMk/>
            <pc:sldMk cId="361039048" sldId="339"/>
            <ac:picMk id="5" creationId="{DA8F39F8-183E-2D06-9457-99A269CE26ED}"/>
          </ac:picMkLst>
        </pc:picChg>
      </pc:sldChg>
      <pc:sldChg chg="modSp">
        <pc:chgData name="Daniel Wagner" userId="d570ad69411ac5b3" providerId="Windows Live" clId="Web-{F6281143-99F1-4624-87FD-3592F1EAB08A}" dt="2022-06-09T11:15:02.196" v="846" actId="20577"/>
        <pc:sldMkLst>
          <pc:docMk/>
          <pc:sldMk cId="3619019424" sldId="343"/>
        </pc:sldMkLst>
        <pc:spChg chg="mod">
          <ac:chgData name="Daniel Wagner" userId="d570ad69411ac5b3" providerId="Windows Live" clId="Web-{F6281143-99F1-4624-87FD-3592F1EAB08A}" dt="2022-06-09T11:15:02.196" v="846" actId="20577"/>
          <ac:spMkLst>
            <pc:docMk/>
            <pc:sldMk cId="3619019424" sldId="343"/>
            <ac:spMk id="6" creationId="{0A190DFC-5AEB-4A64-BDA2-6F2B79A33FDA}"/>
          </ac:spMkLst>
        </pc:spChg>
      </pc:sldChg>
      <pc:sldChg chg="del">
        <pc:chgData name="Daniel Wagner" userId="d570ad69411ac5b3" providerId="Windows Live" clId="Web-{F6281143-99F1-4624-87FD-3592F1EAB08A}" dt="2022-06-09T09:13:12.188" v="16"/>
        <pc:sldMkLst>
          <pc:docMk/>
          <pc:sldMk cId="1246632354" sldId="349"/>
        </pc:sldMkLst>
      </pc:sldChg>
      <pc:sldChg chg="modSp ord">
        <pc:chgData name="Daniel Wagner" userId="d570ad69411ac5b3" providerId="Windows Live" clId="Web-{F6281143-99F1-4624-87FD-3592F1EAB08A}" dt="2022-06-09T10:55:57.134" v="481" actId="20577"/>
        <pc:sldMkLst>
          <pc:docMk/>
          <pc:sldMk cId="1472859260" sldId="355"/>
        </pc:sldMkLst>
        <pc:spChg chg="mod">
          <ac:chgData name="Daniel Wagner" userId="d570ad69411ac5b3" providerId="Windows Live" clId="Web-{F6281143-99F1-4624-87FD-3592F1EAB08A}" dt="2022-06-09T09:13:57.175" v="38" actId="20577"/>
          <ac:spMkLst>
            <pc:docMk/>
            <pc:sldMk cId="1472859260" sldId="355"/>
            <ac:spMk id="2" creationId="{AC5A4184-AB0B-4190-B584-20E50100BF30}"/>
          </ac:spMkLst>
        </pc:spChg>
        <pc:spChg chg="mod">
          <ac:chgData name="Daniel Wagner" userId="d570ad69411ac5b3" providerId="Windows Live" clId="Web-{F6281143-99F1-4624-87FD-3592F1EAB08A}" dt="2022-06-09T10:55:57.134" v="481" actId="20577"/>
          <ac:spMkLst>
            <pc:docMk/>
            <pc:sldMk cId="1472859260" sldId="355"/>
            <ac:spMk id="3" creationId="{A5277467-5C51-44FB-9BC7-FE2EFE28283A}"/>
          </ac:spMkLst>
        </pc:spChg>
      </pc:sldChg>
      <pc:sldChg chg="mod modShow">
        <pc:chgData name="Daniel Wagner" userId="d570ad69411ac5b3" providerId="Windows Live" clId="Web-{F6281143-99F1-4624-87FD-3592F1EAB08A}" dt="2022-06-09T11:02:07.409" v="553"/>
        <pc:sldMkLst>
          <pc:docMk/>
          <pc:sldMk cId="68974718" sldId="356"/>
        </pc:sldMkLst>
      </pc:sldChg>
      <pc:sldChg chg="modSp new mod ord modClrScheme chgLayout">
        <pc:chgData name="Daniel Wagner" userId="d570ad69411ac5b3" providerId="Windows Live" clId="Web-{F6281143-99F1-4624-87FD-3592F1EAB08A}" dt="2022-06-09T09:37:02.810" v="56" actId="20577"/>
        <pc:sldMkLst>
          <pc:docMk/>
          <pc:sldMk cId="944693486" sldId="357"/>
        </pc:sldMkLst>
        <pc:spChg chg="mod ord">
          <ac:chgData name="Daniel Wagner" userId="d570ad69411ac5b3" providerId="Windows Live" clId="Web-{F6281143-99F1-4624-87FD-3592F1EAB08A}" dt="2022-06-09T09:37:02.810" v="56" actId="20577"/>
          <ac:spMkLst>
            <pc:docMk/>
            <pc:sldMk cId="944693486" sldId="357"/>
            <ac:spMk id="2" creationId="{B3847537-6BF5-D144-8394-39FD5BA7AA6A}"/>
          </ac:spMkLst>
        </pc:spChg>
        <pc:spChg chg="mod ord">
          <ac:chgData name="Daniel Wagner" userId="d570ad69411ac5b3" providerId="Windows Live" clId="Web-{F6281143-99F1-4624-87FD-3592F1EAB08A}" dt="2022-06-09T09:11:58.105" v="2"/>
          <ac:spMkLst>
            <pc:docMk/>
            <pc:sldMk cId="944693486" sldId="357"/>
            <ac:spMk id="3" creationId="{7087EC42-149F-7F5D-72CF-F9883C1600ED}"/>
          </ac:spMkLst>
        </pc:spChg>
      </pc:sldChg>
      <pc:sldChg chg="modSp add ord replId">
        <pc:chgData name="Daniel Wagner" userId="d570ad69411ac5b3" providerId="Windows Live" clId="Web-{F6281143-99F1-4624-87FD-3592F1EAB08A}" dt="2022-06-09T09:12:54.077" v="15" actId="20577"/>
        <pc:sldMkLst>
          <pc:docMk/>
          <pc:sldMk cId="4036193834" sldId="358"/>
        </pc:sldMkLst>
        <pc:spChg chg="mod">
          <ac:chgData name="Daniel Wagner" userId="d570ad69411ac5b3" providerId="Windows Live" clId="Web-{F6281143-99F1-4624-87FD-3592F1EAB08A}" dt="2022-06-09T09:12:54.077" v="15" actId="20577"/>
          <ac:spMkLst>
            <pc:docMk/>
            <pc:sldMk cId="4036193834" sldId="358"/>
            <ac:spMk id="2" creationId="{B3847537-6BF5-D144-8394-39FD5BA7AA6A}"/>
          </ac:spMkLst>
        </pc:spChg>
      </pc:sldChg>
      <pc:sldChg chg="modSp add ord replId">
        <pc:chgData name="Daniel Wagner" userId="d570ad69411ac5b3" providerId="Windows Live" clId="Web-{F6281143-99F1-4624-87FD-3592F1EAB08A}" dt="2022-06-09T11:42:18.179" v="959" actId="20577"/>
        <pc:sldMkLst>
          <pc:docMk/>
          <pc:sldMk cId="3547981466" sldId="359"/>
        </pc:sldMkLst>
        <pc:spChg chg="mod">
          <ac:chgData name="Daniel Wagner" userId="d570ad69411ac5b3" providerId="Windows Live" clId="Web-{F6281143-99F1-4624-87FD-3592F1EAB08A}" dt="2022-06-09T10:58:33.966" v="498" actId="20577"/>
          <ac:spMkLst>
            <pc:docMk/>
            <pc:sldMk cId="3547981466" sldId="359"/>
            <ac:spMk id="2" creationId="{AC5A4184-AB0B-4190-B584-20E50100BF30}"/>
          </ac:spMkLst>
        </pc:spChg>
        <pc:spChg chg="mod">
          <ac:chgData name="Daniel Wagner" userId="d570ad69411ac5b3" providerId="Windows Live" clId="Web-{F6281143-99F1-4624-87FD-3592F1EAB08A}" dt="2022-06-09T11:42:18.179" v="959" actId="20577"/>
          <ac:spMkLst>
            <pc:docMk/>
            <pc:sldMk cId="3547981466" sldId="359"/>
            <ac:spMk id="3" creationId="{A5277467-5C51-44FB-9BC7-FE2EFE28283A}"/>
          </ac:spMkLst>
        </pc:spChg>
      </pc:sldChg>
      <pc:sldChg chg="modSp add replId">
        <pc:chgData name="Daniel Wagner" userId="d570ad69411ac5b3" providerId="Windows Live" clId="Web-{F6281143-99F1-4624-87FD-3592F1EAB08A}" dt="2022-06-09T09:58:17.679" v="231" actId="20577"/>
        <pc:sldMkLst>
          <pc:docMk/>
          <pc:sldMk cId="876552691" sldId="360"/>
        </pc:sldMkLst>
        <pc:spChg chg="mod">
          <ac:chgData name="Daniel Wagner" userId="d570ad69411ac5b3" providerId="Windows Live" clId="Web-{F6281143-99F1-4624-87FD-3592F1EAB08A}" dt="2022-06-09T09:13:29.939" v="26" actId="20577"/>
          <ac:spMkLst>
            <pc:docMk/>
            <pc:sldMk cId="876552691" sldId="360"/>
            <ac:spMk id="2" creationId="{AC5A4184-AB0B-4190-B584-20E50100BF30}"/>
          </ac:spMkLst>
        </pc:spChg>
        <pc:spChg chg="mod">
          <ac:chgData name="Daniel Wagner" userId="d570ad69411ac5b3" providerId="Windows Live" clId="Web-{F6281143-99F1-4624-87FD-3592F1EAB08A}" dt="2022-06-09T09:58:17.679" v="231" actId="20577"/>
          <ac:spMkLst>
            <pc:docMk/>
            <pc:sldMk cId="876552691" sldId="360"/>
            <ac:spMk id="3" creationId="{A5277467-5C51-44FB-9BC7-FE2EFE28283A}"/>
          </ac:spMkLst>
        </pc:spChg>
      </pc:sldChg>
      <pc:sldChg chg="modSp add replId">
        <pc:chgData name="Daniel Wagner" userId="d570ad69411ac5b3" providerId="Windows Live" clId="Web-{F6281143-99F1-4624-87FD-3592F1EAB08A}" dt="2022-06-09T11:35:03.979" v="954" actId="20577"/>
        <pc:sldMkLst>
          <pc:docMk/>
          <pc:sldMk cId="2076907145" sldId="361"/>
        </pc:sldMkLst>
        <pc:spChg chg="mod">
          <ac:chgData name="Daniel Wagner" userId="d570ad69411ac5b3" providerId="Windows Live" clId="Web-{F6281143-99F1-4624-87FD-3592F1EAB08A}" dt="2022-06-09T09:13:39.143" v="30" actId="20577"/>
          <ac:spMkLst>
            <pc:docMk/>
            <pc:sldMk cId="2076907145" sldId="361"/>
            <ac:spMk id="2" creationId="{AC5A4184-AB0B-4190-B584-20E50100BF30}"/>
          </ac:spMkLst>
        </pc:spChg>
        <pc:spChg chg="mod">
          <ac:chgData name="Daniel Wagner" userId="d570ad69411ac5b3" providerId="Windows Live" clId="Web-{F6281143-99F1-4624-87FD-3592F1EAB08A}" dt="2022-06-09T11:35:03.979" v="954" actId="20577"/>
          <ac:spMkLst>
            <pc:docMk/>
            <pc:sldMk cId="2076907145" sldId="361"/>
            <ac:spMk id="3" creationId="{A5277467-5C51-44FB-9BC7-FE2EFE28283A}"/>
          </ac:spMkLst>
        </pc:spChg>
      </pc:sldChg>
      <pc:sldChg chg="addSp delSp modSp add mod ord replId modClrScheme chgLayout modNotes">
        <pc:chgData name="Daniel Wagner" userId="d570ad69411ac5b3" providerId="Windows Live" clId="Web-{F6281143-99F1-4624-87FD-3592F1EAB08A}" dt="2022-06-09T10:46:46.181" v="347"/>
        <pc:sldMkLst>
          <pc:docMk/>
          <pc:sldMk cId="3945819883" sldId="362"/>
        </pc:sldMkLst>
        <pc:spChg chg="mod ord">
          <ac:chgData name="Daniel Wagner" userId="d570ad69411ac5b3" providerId="Windows Live" clId="Web-{F6281143-99F1-4624-87FD-3592F1EAB08A}" dt="2022-06-09T10:44:52.740" v="262" actId="20577"/>
          <ac:spMkLst>
            <pc:docMk/>
            <pc:sldMk cId="3945819883" sldId="362"/>
            <ac:spMk id="2" creationId="{AC5A4184-AB0B-4190-B584-20E50100BF30}"/>
          </ac:spMkLst>
        </pc:spChg>
        <pc:spChg chg="mod ord">
          <ac:chgData name="Daniel Wagner" userId="d570ad69411ac5b3" providerId="Windows Live" clId="Web-{F6281143-99F1-4624-87FD-3592F1EAB08A}" dt="2022-06-09T10:46:26.821" v="335" actId="20577"/>
          <ac:spMkLst>
            <pc:docMk/>
            <pc:sldMk cId="3945819883" sldId="362"/>
            <ac:spMk id="3" creationId="{A5277467-5C51-44FB-9BC7-FE2EFE28283A}"/>
          </ac:spMkLst>
        </pc:spChg>
        <pc:spChg chg="add del mod ord">
          <ac:chgData name="Daniel Wagner" userId="d570ad69411ac5b3" providerId="Windows Live" clId="Web-{F6281143-99F1-4624-87FD-3592F1EAB08A}" dt="2022-06-09T09:47:28.533" v="63"/>
          <ac:spMkLst>
            <pc:docMk/>
            <pc:sldMk cId="3945819883" sldId="362"/>
            <ac:spMk id="4" creationId="{C1756E70-A6A6-6DCB-5D9A-2E41CA504F66}"/>
          </ac:spMkLst>
        </pc:spChg>
        <pc:spChg chg="add del mod">
          <ac:chgData name="Daniel Wagner" userId="d570ad69411ac5b3" providerId="Windows Live" clId="Web-{F6281143-99F1-4624-87FD-3592F1EAB08A}" dt="2022-06-09T09:50:43.294" v="142"/>
          <ac:spMkLst>
            <pc:docMk/>
            <pc:sldMk cId="3945819883" sldId="362"/>
            <ac:spMk id="7" creationId="{43ED7B4D-6AE8-7750-8A18-27FBDB37E12C}"/>
          </ac:spMkLst>
        </pc:spChg>
        <pc:picChg chg="add del mod ord">
          <ac:chgData name="Daniel Wagner" userId="d570ad69411ac5b3" providerId="Windows Live" clId="Web-{F6281143-99F1-4624-87FD-3592F1EAB08A}" dt="2022-06-09T09:50:39.606" v="141"/>
          <ac:picMkLst>
            <pc:docMk/>
            <pc:sldMk cId="3945819883" sldId="362"/>
            <ac:picMk id="5" creationId="{299C775B-F640-A5BC-FDA8-10B33713D544}"/>
          </ac:picMkLst>
        </pc:picChg>
        <pc:picChg chg="add mod ord">
          <ac:chgData name="Daniel Wagner" userId="d570ad69411ac5b3" providerId="Windows Live" clId="Web-{F6281143-99F1-4624-87FD-3592F1EAB08A}" dt="2022-06-09T09:50:43.294" v="142"/>
          <ac:picMkLst>
            <pc:docMk/>
            <pc:sldMk cId="3945819883" sldId="362"/>
            <ac:picMk id="8" creationId="{FB78FA6C-FFCA-564C-FF2A-6C7511BF75B1}"/>
          </ac:picMkLst>
        </pc:picChg>
      </pc:sldChg>
      <pc:sldChg chg="add del replId">
        <pc:chgData name="Daniel Wagner" userId="d570ad69411ac5b3" providerId="Windows Live" clId="Web-{F6281143-99F1-4624-87FD-3592F1EAB08A}" dt="2022-06-09T10:46:55.369" v="349"/>
        <pc:sldMkLst>
          <pc:docMk/>
          <pc:sldMk cId="1046687392" sldId="363"/>
        </pc:sldMkLst>
      </pc:sldChg>
      <pc:sldChg chg="modSp new del mod ord modClrScheme chgLayout">
        <pc:chgData name="Daniel Wagner" userId="d570ad69411ac5b3" providerId="Windows Live" clId="Web-{F6281143-99F1-4624-87FD-3592F1EAB08A}" dt="2022-06-09T11:03:36.427" v="576"/>
        <pc:sldMkLst>
          <pc:docMk/>
          <pc:sldMk cId="1357322737" sldId="363"/>
        </pc:sldMkLst>
        <pc:spChg chg="mod ord">
          <ac:chgData name="Daniel Wagner" userId="d570ad69411ac5b3" providerId="Windows Live" clId="Web-{F6281143-99F1-4624-87FD-3592F1EAB08A}" dt="2022-06-09T11:03:35.037" v="574"/>
          <ac:spMkLst>
            <pc:docMk/>
            <pc:sldMk cId="1357322737" sldId="363"/>
            <ac:spMk id="2" creationId="{8CCFA686-579B-EB42-D829-04073AFAF99B}"/>
          </ac:spMkLst>
        </pc:spChg>
        <pc:spChg chg="mod ord">
          <ac:chgData name="Daniel Wagner" userId="d570ad69411ac5b3" providerId="Windows Live" clId="Web-{F6281143-99F1-4624-87FD-3592F1EAB08A}" dt="2022-06-09T11:03:35.037" v="574"/>
          <ac:spMkLst>
            <pc:docMk/>
            <pc:sldMk cId="1357322737" sldId="363"/>
            <ac:spMk id="3" creationId="{A73D0525-ED36-B61A-64FE-58511063F7F7}"/>
          </ac:spMkLst>
        </pc:spChg>
      </pc:sldChg>
      <pc:sldChg chg="modSp new mod modClrScheme chgLayout">
        <pc:chgData name="Daniel Wagner" userId="d570ad69411ac5b3" providerId="Windows Live" clId="Web-{F6281143-99F1-4624-87FD-3592F1EAB08A}" dt="2022-06-09T11:05:33.774" v="635" actId="20577"/>
        <pc:sldMkLst>
          <pc:docMk/>
          <pc:sldMk cId="3390646732" sldId="363"/>
        </pc:sldMkLst>
        <pc:spChg chg="mod ord">
          <ac:chgData name="Daniel Wagner" userId="d570ad69411ac5b3" providerId="Windows Live" clId="Web-{F6281143-99F1-4624-87FD-3592F1EAB08A}" dt="2022-06-09T11:04:41.695" v="597" actId="20577"/>
          <ac:spMkLst>
            <pc:docMk/>
            <pc:sldMk cId="3390646732" sldId="363"/>
            <ac:spMk id="2" creationId="{C134EA6A-14B7-7F9D-EB58-9F79F7519220}"/>
          </ac:spMkLst>
        </pc:spChg>
        <pc:spChg chg="mod ord">
          <ac:chgData name="Daniel Wagner" userId="d570ad69411ac5b3" providerId="Windows Live" clId="Web-{F6281143-99F1-4624-87FD-3592F1EAB08A}" dt="2022-06-09T11:05:33.774" v="635" actId="20577"/>
          <ac:spMkLst>
            <pc:docMk/>
            <pc:sldMk cId="3390646732" sldId="363"/>
            <ac:spMk id="3" creationId="{66E8B114-1FCF-0B1C-EEBE-9C3805F9FD18}"/>
          </ac:spMkLst>
        </pc:spChg>
      </pc:sldChg>
      <pc:sldChg chg="modSp add del replId modNotes">
        <pc:chgData name="Daniel Wagner" userId="d570ad69411ac5b3" providerId="Windows Live" clId="Web-{F6281143-99F1-4624-87FD-3592F1EAB08A}" dt="2022-06-09T10:46:55.369" v="348"/>
        <pc:sldMkLst>
          <pc:docMk/>
          <pc:sldMk cId="61406577" sldId="364"/>
        </pc:sldMkLst>
        <pc:spChg chg="mod">
          <ac:chgData name="Daniel Wagner" userId="d570ad69411ac5b3" providerId="Windows Live" clId="Web-{F6281143-99F1-4624-87FD-3592F1EAB08A}" dt="2022-06-09T10:42:20.877" v="239" actId="20577"/>
          <ac:spMkLst>
            <pc:docMk/>
            <pc:sldMk cId="61406577" sldId="364"/>
            <ac:spMk id="2" creationId="{AC5A4184-AB0B-4190-B584-20E50100BF30}"/>
          </ac:spMkLst>
        </pc:spChg>
      </pc:sldChg>
      <pc:sldChg chg="addSp modSp new mod modClrScheme chgLayout">
        <pc:chgData name="Daniel Wagner" userId="d570ad69411ac5b3" providerId="Windows Live" clId="Web-{F6281143-99F1-4624-87FD-3592F1EAB08A}" dt="2022-06-09T11:11:39.628" v="818" actId="20577"/>
        <pc:sldMkLst>
          <pc:docMk/>
          <pc:sldMk cId="4046906648" sldId="364"/>
        </pc:sldMkLst>
        <pc:spChg chg="mod ord">
          <ac:chgData name="Daniel Wagner" userId="d570ad69411ac5b3" providerId="Windows Live" clId="Web-{F6281143-99F1-4624-87FD-3592F1EAB08A}" dt="2022-06-09T11:10:17.360" v="771"/>
          <ac:spMkLst>
            <pc:docMk/>
            <pc:sldMk cId="4046906648" sldId="364"/>
            <ac:spMk id="2" creationId="{E6B18F80-22F2-CE43-29F3-F350EC816620}"/>
          </ac:spMkLst>
        </pc:spChg>
        <pc:spChg chg="mod ord">
          <ac:chgData name="Daniel Wagner" userId="d570ad69411ac5b3" providerId="Windows Live" clId="Web-{F6281143-99F1-4624-87FD-3592F1EAB08A}" dt="2022-06-09T11:10:37.252" v="777" actId="20577"/>
          <ac:spMkLst>
            <pc:docMk/>
            <pc:sldMk cId="4046906648" sldId="364"/>
            <ac:spMk id="3" creationId="{1B5F0644-9195-0320-3DEF-6BB8AE812F7C}"/>
          </ac:spMkLst>
        </pc:spChg>
        <pc:spChg chg="add mod ord">
          <ac:chgData name="Daniel Wagner" userId="d570ad69411ac5b3" providerId="Windows Live" clId="Web-{F6281143-99F1-4624-87FD-3592F1EAB08A}" dt="2022-06-09T11:11:39.628" v="818" actId="20577"/>
          <ac:spMkLst>
            <pc:docMk/>
            <pc:sldMk cId="4046906648" sldId="364"/>
            <ac:spMk id="4" creationId="{FE2DA429-0356-9E5C-1BD4-7AD5F34BEF4E}"/>
          </ac:spMkLst>
        </pc:spChg>
      </pc:sldChg>
      <pc:sldChg chg="addSp delSp modSp add replId modNotes">
        <pc:chgData name="Daniel Wagner" userId="d570ad69411ac5b3" providerId="Windows Live" clId="Web-{F6281143-99F1-4624-87FD-3592F1EAB08A}" dt="2022-06-09T11:32:21.975" v="915"/>
        <pc:sldMkLst>
          <pc:docMk/>
          <pc:sldMk cId="1045773071" sldId="365"/>
        </pc:sldMkLst>
        <pc:spChg chg="mod">
          <ac:chgData name="Daniel Wagner" userId="d570ad69411ac5b3" providerId="Windows Live" clId="Web-{F6281143-99F1-4624-87FD-3592F1EAB08A}" dt="2022-06-09T11:28:43.922" v="850" actId="20577"/>
          <ac:spMkLst>
            <pc:docMk/>
            <pc:sldMk cId="1045773071" sldId="365"/>
            <ac:spMk id="2" creationId="{AC5A4184-AB0B-4190-B584-20E50100BF30}"/>
          </ac:spMkLst>
        </pc:spChg>
        <pc:spChg chg="mod">
          <ac:chgData name="Daniel Wagner" userId="d570ad69411ac5b3" providerId="Windows Live" clId="Web-{F6281143-99F1-4624-87FD-3592F1EAB08A}" dt="2022-06-09T11:31:18.567" v="900" actId="20577"/>
          <ac:spMkLst>
            <pc:docMk/>
            <pc:sldMk cId="1045773071" sldId="365"/>
            <ac:spMk id="3" creationId="{A5277467-5C51-44FB-9BC7-FE2EFE28283A}"/>
          </ac:spMkLst>
        </pc:spChg>
        <pc:spChg chg="add del mod">
          <ac:chgData name="Daniel Wagner" userId="d570ad69411ac5b3" providerId="Windows Live" clId="Web-{F6281143-99F1-4624-87FD-3592F1EAB08A}" dt="2022-06-09T11:31:21.458" v="902"/>
          <ac:spMkLst>
            <pc:docMk/>
            <pc:sldMk cId="1045773071" sldId="365"/>
            <ac:spMk id="5" creationId="{53AA655E-16B8-B807-B0A6-279BF4133D68}"/>
          </ac:spMkLst>
        </pc:spChg>
        <pc:picChg chg="add mod ord">
          <ac:chgData name="Daniel Wagner" userId="d570ad69411ac5b3" providerId="Windows Live" clId="Web-{F6281143-99F1-4624-87FD-3592F1EAB08A}" dt="2022-06-09T11:31:21.458" v="902"/>
          <ac:picMkLst>
            <pc:docMk/>
            <pc:sldMk cId="1045773071" sldId="365"/>
            <ac:picMk id="6" creationId="{63F78BFF-E62F-7064-5687-3D00518C61F1}"/>
          </ac:picMkLst>
        </pc:picChg>
        <pc:picChg chg="del">
          <ac:chgData name="Daniel Wagner" userId="d570ad69411ac5b3" providerId="Windows Live" clId="Web-{F6281143-99F1-4624-87FD-3592F1EAB08A}" dt="2022-06-09T11:31:19.426" v="901"/>
          <ac:picMkLst>
            <pc:docMk/>
            <pc:sldMk cId="1045773071" sldId="365"/>
            <ac:picMk id="8" creationId="{FB78FA6C-FFCA-564C-FF2A-6C7511BF75B1}"/>
          </ac:picMkLst>
        </pc:picChg>
      </pc:sldChg>
      <pc:sldChg chg="add del replId">
        <pc:chgData name="Daniel Wagner" userId="d570ad69411ac5b3" providerId="Windows Live" clId="Web-{F6281143-99F1-4624-87FD-3592F1EAB08A}" dt="2022-06-09T10:45:41.429" v="287"/>
        <pc:sldMkLst>
          <pc:docMk/>
          <pc:sldMk cId="2736508146" sldId="365"/>
        </pc:sldMkLst>
      </pc:sldChg>
      <pc:sldChg chg="modSp new del">
        <pc:chgData name="Daniel Wagner" userId="d570ad69411ac5b3" providerId="Windows Live" clId="Web-{F6281143-99F1-4624-87FD-3592F1EAB08A}" dt="2022-06-09T11:10:43.064" v="778"/>
        <pc:sldMkLst>
          <pc:docMk/>
          <pc:sldMk cId="3041562880" sldId="365"/>
        </pc:sldMkLst>
        <pc:spChg chg="mod">
          <ac:chgData name="Daniel Wagner" userId="d570ad69411ac5b3" providerId="Windows Live" clId="Web-{F6281143-99F1-4624-87FD-3592F1EAB08A}" dt="2022-06-09T11:08:14.638" v="736" actId="20577"/>
          <ac:spMkLst>
            <pc:docMk/>
            <pc:sldMk cId="3041562880" sldId="365"/>
            <ac:spMk id="2" creationId="{7A945077-E25A-CEBE-9B65-4DBB093D124F}"/>
          </ac:spMkLst>
        </pc:spChg>
        <pc:spChg chg="mod">
          <ac:chgData name="Daniel Wagner" userId="d570ad69411ac5b3" providerId="Windows Live" clId="Web-{F6281143-99F1-4624-87FD-3592F1EAB08A}" dt="2022-06-09T11:10:05.126" v="765" actId="20577"/>
          <ac:spMkLst>
            <pc:docMk/>
            <pc:sldMk cId="3041562880" sldId="365"/>
            <ac:spMk id="3" creationId="{79327D7E-931F-1109-2F78-08462BC370B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8C67C7-5A81-46B9-8B06-3A23EE822837}"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de-AT"/>
        </a:p>
      </dgm:t>
    </dgm:pt>
    <dgm:pt modelId="{BD95266F-F88A-452D-98FD-40D477D2219E}">
      <dgm:prSet phldrT="[Text]"/>
      <dgm:spPr/>
      <dgm:t>
        <a:bodyPr/>
        <a:lstStyle/>
        <a:p>
          <a:r>
            <a:rPr lang="en-US" noProof="0"/>
            <a:t>Fundamentals</a:t>
          </a:r>
        </a:p>
      </dgm:t>
    </dgm:pt>
    <dgm:pt modelId="{EEFF7B26-0C09-46C8-B090-5A7C34EC998B}" type="parTrans" cxnId="{DB0C7CF1-680A-4710-B19F-E88EC3281048}">
      <dgm:prSet/>
      <dgm:spPr/>
      <dgm:t>
        <a:bodyPr/>
        <a:lstStyle/>
        <a:p>
          <a:endParaRPr lang="de-AT"/>
        </a:p>
      </dgm:t>
    </dgm:pt>
    <dgm:pt modelId="{F82DBCC8-1FE2-4BAF-8A28-B5EB6B5B778A}" type="sibTrans" cxnId="{DB0C7CF1-680A-4710-B19F-E88EC3281048}">
      <dgm:prSet/>
      <dgm:spPr/>
      <dgm:t>
        <a:bodyPr/>
        <a:lstStyle/>
        <a:p>
          <a:endParaRPr lang="de-AT"/>
        </a:p>
      </dgm:t>
    </dgm:pt>
    <dgm:pt modelId="{A33ADD19-41DC-46B0-9A10-FC3EBCE6EBC1}">
      <dgm:prSet phldrT="[Text]"/>
      <dgm:spPr/>
      <dgm:t>
        <a:bodyPr/>
        <a:lstStyle/>
        <a:p>
          <a:r>
            <a:rPr lang="de-AT"/>
            <a:t>Service Models</a:t>
          </a:r>
        </a:p>
      </dgm:t>
    </dgm:pt>
    <dgm:pt modelId="{66B53726-9F59-4D0D-96EE-DAEA3E5582EC}" type="parTrans" cxnId="{BA1DDA76-A44E-4E70-B63E-3E7660683FF6}">
      <dgm:prSet/>
      <dgm:spPr/>
      <dgm:t>
        <a:bodyPr/>
        <a:lstStyle/>
        <a:p>
          <a:endParaRPr lang="de-AT"/>
        </a:p>
      </dgm:t>
    </dgm:pt>
    <dgm:pt modelId="{29730AC5-8EEB-4966-96C5-F9A6DAD3BDEF}" type="sibTrans" cxnId="{BA1DDA76-A44E-4E70-B63E-3E7660683FF6}">
      <dgm:prSet/>
      <dgm:spPr/>
      <dgm:t>
        <a:bodyPr/>
        <a:lstStyle/>
        <a:p>
          <a:endParaRPr lang="de-AT"/>
        </a:p>
      </dgm:t>
    </dgm:pt>
    <dgm:pt modelId="{AE38930B-B079-4D48-8E15-62A78BD0CA60}">
      <dgm:prSet phldrT="[Text]"/>
      <dgm:spPr/>
      <dgm:t>
        <a:bodyPr/>
        <a:lstStyle/>
        <a:p>
          <a:r>
            <a:rPr lang="en-US" noProof="0"/>
            <a:t>Characteristics</a:t>
          </a:r>
        </a:p>
      </dgm:t>
    </dgm:pt>
    <dgm:pt modelId="{0CBF4050-58EF-4755-8D3E-CFEA9858BCB8}" type="parTrans" cxnId="{60350814-8774-4D8A-A00B-942FEDF16958}">
      <dgm:prSet/>
      <dgm:spPr/>
      <dgm:t>
        <a:bodyPr/>
        <a:lstStyle/>
        <a:p>
          <a:endParaRPr lang="en-US"/>
        </a:p>
      </dgm:t>
    </dgm:pt>
    <dgm:pt modelId="{D6BFFB3C-E1C1-4ACE-B556-E0D482B91533}" type="sibTrans" cxnId="{60350814-8774-4D8A-A00B-942FEDF16958}">
      <dgm:prSet/>
      <dgm:spPr/>
      <dgm:t>
        <a:bodyPr/>
        <a:lstStyle/>
        <a:p>
          <a:endParaRPr lang="en-US"/>
        </a:p>
      </dgm:t>
    </dgm:pt>
    <dgm:pt modelId="{352A9ABF-1985-469D-85DD-1B01FD4FEB69}">
      <dgm:prSet phldrT="[Text]"/>
      <dgm:spPr/>
      <dgm:t>
        <a:bodyPr/>
        <a:lstStyle/>
        <a:p>
          <a:r>
            <a:rPr lang="en-US" noProof="0"/>
            <a:t>Deployment</a:t>
          </a:r>
          <a:r>
            <a:rPr lang="de-AT"/>
            <a:t> Models</a:t>
          </a:r>
        </a:p>
      </dgm:t>
    </dgm:pt>
    <dgm:pt modelId="{4CF18C95-94AE-460F-AD01-C0E5A845BAE2}" type="parTrans" cxnId="{3E844059-E13A-4566-A9A9-CD9CF84896B1}">
      <dgm:prSet/>
      <dgm:spPr/>
      <dgm:t>
        <a:bodyPr/>
        <a:lstStyle/>
        <a:p>
          <a:endParaRPr lang="en-US"/>
        </a:p>
      </dgm:t>
    </dgm:pt>
    <dgm:pt modelId="{2EBF8BD6-6C81-42D5-A59F-B16C95F3C758}" type="sibTrans" cxnId="{3E844059-E13A-4566-A9A9-CD9CF84896B1}">
      <dgm:prSet/>
      <dgm:spPr/>
      <dgm:t>
        <a:bodyPr/>
        <a:lstStyle/>
        <a:p>
          <a:endParaRPr lang="en-US"/>
        </a:p>
      </dgm:t>
    </dgm:pt>
    <dgm:pt modelId="{234A4CC2-6064-4EFA-9BFF-54CBA16EE6C6}">
      <dgm:prSet phldrT="[Text]"/>
      <dgm:spPr/>
      <dgm:t>
        <a:bodyPr/>
        <a:lstStyle/>
        <a:p>
          <a:r>
            <a:rPr lang="en-US" noProof="0"/>
            <a:t>Adoption</a:t>
          </a:r>
        </a:p>
      </dgm:t>
    </dgm:pt>
    <dgm:pt modelId="{6F4742A8-859A-403B-9FBB-D065E1D7CBE3}" type="parTrans" cxnId="{5D6D7EDE-D73C-4B5E-9030-9DB8C4FE399B}">
      <dgm:prSet/>
      <dgm:spPr/>
      <dgm:t>
        <a:bodyPr/>
        <a:lstStyle/>
        <a:p>
          <a:endParaRPr lang="en-US"/>
        </a:p>
      </dgm:t>
    </dgm:pt>
    <dgm:pt modelId="{1B20A81C-8C61-478C-8FFB-974FB87ED0D3}" type="sibTrans" cxnId="{5D6D7EDE-D73C-4B5E-9030-9DB8C4FE399B}">
      <dgm:prSet/>
      <dgm:spPr/>
      <dgm:t>
        <a:bodyPr/>
        <a:lstStyle/>
        <a:p>
          <a:endParaRPr lang="en-US"/>
        </a:p>
      </dgm:t>
    </dgm:pt>
    <dgm:pt modelId="{D2362A91-3639-4A90-818D-38FCD245F3C7}">
      <dgm:prSet phldrT="[Text]"/>
      <dgm:spPr/>
      <dgm:t>
        <a:bodyPr/>
        <a:lstStyle/>
        <a:p>
          <a:r>
            <a:rPr lang="en-US"/>
            <a:t>How Azure works</a:t>
          </a:r>
          <a:endParaRPr lang="de-AT"/>
        </a:p>
      </dgm:t>
    </dgm:pt>
    <dgm:pt modelId="{452CCD23-AD59-41D2-9ABA-5248E69518E5}" type="parTrans" cxnId="{E7779062-8CF2-4E0B-BC93-8495600996F1}">
      <dgm:prSet/>
      <dgm:spPr/>
      <dgm:t>
        <a:bodyPr/>
        <a:lstStyle/>
        <a:p>
          <a:endParaRPr lang="en-US"/>
        </a:p>
      </dgm:t>
    </dgm:pt>
    <dgm:pt modelId="{B457E332-E993-4A47-B3CB-418F0154849E}" type="sibTrans" cxnId="{E7779062-8CF2-4E0B-BC93-8495600996F1}">
      <dgm:prSet/>
      <dgm:spPr/>
      <dgm:t>
        <a:bodyPr/>
        <a:lstStyle/>
        <a:p>
          <a:endParaRPr lang="en-US"/>
        </a:p>
      </dgm:t>
    </dgm:pt>
    <dgm:pt modelId="{6CA313A4-B385-4E4A-9BEB-AFAF42AF4874}">
      <dgm:prSet phldrT="[Text]"/>
      <dgm:spPr/>
      <dgm:t>
        <a:bodyPr/>
        <a:lstStyle/>
        <a:p>
          <a:r>
            <a:rPr lang="de-AT" err="1"/>
            <a:t>Experimentation</a:t>
          </a:r>
          <a:endParaRPr lang="de-AT"/>
        </a:p>
      </dgm:t>
    </dgm:pt>
    <dgm:pt modelId="{31908856-CC1E-40B2-A522-EC3982761024}" type="parTrans" cxnId="{185837FA-46BE-4C3B-910B-5FB727BA1884}">
      <dgm:prSet/>
      <dgm:spPr/>
      <dgm:t>
        <a:bodyPr/>
        <a:lstStyle/>
        <a:p>
          <a:endParaRPr lang="en-US"/>
        </a:p>
      </dgm:t>
    </dgm:pt>
    <dgm:pt modelId="{2BCCE663-9613-4BA9-ADDA-9DFDAB461B4C}" type="sibTrans" cxnId="{185837FA-46BE-4C3B-910B-5FB727BA1884}">
      <dgm:prSet/>
      <dgm:spPr/>
      <dgm:t>
        <a:bodyPr/>
        <a:lstStyle/>
        <a:p>
          <a:endParaRPr lang="en-US"/>
        </a:p>
      </dgm:t>
    </dgm:pt>
    <dgm:pt modelId="{53FA4536-F038-4123-8285-C87DBD1C7C64}">
      <dgm:prSet phldrT="[Text]"/>
      <dgm:spPr/>
      <dgm:t>
        <a:bodyPr/>
        <a:lstStyle/>
        <a:p>
          <a:r>
            <a:rPr lang="de-AT"/>
            <a:t>Building Blocks</a:t>
          </a:r>
        </a:p>
      </dgm:t>
    </dgm:pt>
    <dgm:pt modelId="{14460453-24B9-40E2-8556-2DC8BCBE1A5A}" type="parTrans" cxnId="{9DF4A93B-2049-41FC-9C6B-2D16E5A2554D}">
      <dgm:prSet/>
      <dgm:spPr/>
      <dgm:t>
        <a:bodyPr/>
        <a:lstStyle/>
        <a:p>
          <a:endParaRPr lang="de-DE"/>
        </a:p>
      </dgm:t>
    </dgm:pt>
    <dgm:pt modelId="{A3912924-AAAB-4E49-BC2A-421F3C097625}" type="sibTrans" cxnId="{9DF4A93B-2049-41FC-9C6B-2D16E5A2554D}">
      <dgm:prSet/>
      <dgm:spPr/>
      <dgm:t>
        <a:bodyPr/>
        <a:lstStyle/>
        <a:p>
          <a:endParaRPr lang="de-DE"/>
        </a:p>
      </dgm:t>
    </dgm:pt>
    <dgm:pt modelId="{CA29C7A4-EE02-4CAB-BC31-07460951D0D2}">
      <dgm:prSet phldrT="[Text]"/>
      <dgm:spPr/>
      <dgm:t>
        <a:bodyPr/>
        <a:lstStyle/>
        <a:p>
          <a:r>
            <a:rPr lang="de-AT" dirty="0"/>
            <a:t>Portal</a:t>
          </a:r>
        </a:p>
      </dgm:t>
    </dgm:pt>
    <dgm:pt modelId="{9683C12D-7AA6-4439-840E-9304C2AAFE4C}" type="parTrans" cxnId="{A5CFCEFE-B7F3-4BD8-AF16-62806261CA15}">
      <dgm:prSet/>
      <dgm:spPr/>
      <dgm:t>
        <a:bodyPr/>
        <a:lstStyle/>
        <a:p>
          <a:endParaRPr lang="de-DE"/>
        </a:p>
      </dgm:t>
    </dgm:pt>
    <dgm:pt modelId="{5F791017-75F2-45BF-AD91-467BB04F818B}" type="sibTrans" cxnId="{A5CFCEFE-B7F3-4BD8-AF16-62806261CA15}">
      <dgm:prSet/>
      <dgm:spPr/>
      <dgm:t>
        <a:bodyPr/>
        <a:lstStyle/>
        <a:p>
          <a:endParaRPr lang="de-DE"/>
        </a:p>
      </dgm:t>
    </dgm:pt>
    <dgm:pt modelId="{19C4AB81-7C11-4477-A3A3-B3B367C1AF70}">
      <dgm:prSet phldrT="[Text]"/>
      <dgm:spPr/>
      <dgm:t>
        <a:bodyPr/>
        <a:lstStyle/>
        <a:p>
          <a:endParaRPr lang="de-AT"/>
        </a:p>
      </dgm:t>
    </dgm:pt>
    <dgm:pt modelId="{0F32421A-A925-4B04-8EC5-5B25345B1845}" type="parTrans" cxnId="{110015FD-EAA9-43E1-910D-3B6056241B89}">
      <dgm:prSet/>
      <dgm:spPr/>
      <dgm:t>
        <a:bodyPr/>
        <a:lstStyle/>
        <a:p>
          <a:endParaRPr lang="de-DE"/>
        </a:p>
      </dgm:t>
    </dgm:pt>
    <dgm:pt modelId="{88616815-0368-42CE-B59E-9287B2A524CF}" type="sibTrans" cxnId="{110015FD-EAA9-43E1-910D-3B6056241B89}">
      <dgm:prSet/>
      <dgm:spPr/>
      <dgm:t>
        <a:bodyPr/>
        <a:lstStyle/>
        <a:p>
          <a:endParaRPr lang="de-DE"/>
        </a:p>
      </dgm:t>
    </dgm:pt>
    <dgm:pt modelId="{89C3F22B-5A5B-4F81-A758-58D2191106F6}">
      <dgm:prSet phldrT="[Text]"/>
      <dgm:spPr/>
      <dgm:t>
        <a:bodyPr/>
        <a:lstStyle/>
        <a:p>
          <a:r>
            <a:rPr lang="de-AT"/>
            <a:t>Services</a:t>
          </a:r>
        </a:p>
      </dgm:t>
    </dgm:pt>
    <dgm:pt modelId="{938C90A2-98F2-418C-BFAF-DD5C5909B7D9}" type="parTrans" cxnId="{B58A40ED-2D13-499C-808B-EBB231139112}">
      <dgm:prSet/>
      <dgm:spPr/>
      <dgm:t>
        <a:bodyPr/>
        <a:lstStyle/>
        <a:p>
          <a:endParaRPr lang="de-DE"/>
        </a:p>
      </dgm:t>
    </dgm:pt>
    <dgm:pt modelId="{33F9A2C3-0698-4A1E-A5D0-41C518E2640D}" type="sibTrans" cxnId="{B58A40ED-2D13-499C-808B-EBB231139112}">
      <dgm:prSet/>
      <dgm:spPr/>
      <dgm:t>
        <a:bodyPr/>
        <a:lstStyle/>
        <a:p>
          <a:endParaRPr lang="de-DE"/>
        </a:p>
      </dgm:t>
    </dgm:pt>
    <dgm:pt modelId="{D549CFD9-5D8C-4E3C-B4D7-FC400417E050}">
      <dgm:prSet phldrT="[Text]"/>
      <dgm:spPr/>
      <dgm:t>
        <a:bodyPr/>
        <a:lstStyle/>
        <a:p>
          <a:r>
            <a:rPr lang="de-AT"/>
            <a:t>Tools</a:t>
          </a:r>
        </a:p>
      </dgm:t>
    </dgm:pt>
    <dgm:pt modelId="{511A1498-6BD2-4295-9A66-1FE8542411A9}" type="parTrans" cxnId="{EDAC3889-B6F7-4196-AE2A-47E11A871435}">
      <dgm:prSet/>
      <dgm:spPr/>
      <dgm:t>
        <a:bodyPr/>
        <a:lstStyle/>
        <a:p>
          <a:endParaRPr lang="de-DE"/>
        </a:p>
      </dgm:t>
    </dgm:pt>
    <dgm:pt modelId="{D7C18F27-0B31-43EC-897E-EC9C0D6BAC92}" type="sibTrans" cxnId="{EDAC3889-B6F7-4196-AE2A-47E11A871435}">
      <dgm:prSet/>
      <dgm:spPr/>
      <dgm:t>
        <a:bodyPr/>
        <a:lstStyle/>
        <a:p>
          <a:endParaRPr lang="de-DE"/>
        </a:p>
      </dgm:t>
    </dgm:pt>
    <dgm:pt modelId="{80DE9D5D-96D9-4964-9F1E-34A31EDE4357}">
      <dgm:prSet phldrT="[Text]"/>
      <dgm:spPr/>
      <dgm:t>
        <a:bodyPr/>
        <a:lstStyle/>
        <a:p>
          <a:r>
            <a:rPr lang="en-US"/>
            <a:t>Azure by example</a:t>
          </a:r>
          <a:endParaRPr lang="de-DE"/>
        </a:p>
      </dgm:t>
    </dgm:pt>
    <dgm:pt modelId="{2F3B319E-E760-47A6-9C93-19BCF07B932C}" type="parTrans" cxnId="{1CEA3369-7215-4AA6-A0C9-E7A1D1A5D9FD}">
      <dgm:prSet/>
      <dgm:spPr/>
      <dgm:t>
        <a:bodyPr/>
        <a:lstStyle/>
        <a:p>
          <a:endParaRPr lang="de-DE"/>
        </a:p>
      </dgm:t>
    </dgm:pt>
    <dgm:pt modelId="{036E1B1A-32B4-4444-8D29-BE95527D79D4}" type="sibTrans" cxnId="{1CEA3369-7215-4AA6-A0C9-E7A1D1A5D9FD}">
      <dgm:prSet/>
      <dgm:spPr/>
      <dgm:t>
        <a:bodyPr/>
        <a:lstStyle/>
        <a:p>
          <a:endParaRPr lang="de-DE"/>
        </a:p>
      </dgm:t>
    </dgm:pt>
    <dgm:pt modelId="{01936CA3-9484-417A-ACFA-93147D44BB94}">
      <dgm:prSet phldrT="[Text]"/>
      <dgm:spPr/>
      <dgm:t>
        <a:bodyPr/>
        <a:lstStyle/>
        <a:p>
          <a:r>
            <a:rPr lang="de-AT"/>
            <a:t>Best </a:t>
          </a:r>
          <a:r>
            <a:rPr lang="de-AT" err="1"/>
            <a:t>practices</a:t>
          </a:r>
          <a:endParaRPr lang="de-AT"/>
        </a:p>
      </dgm:t>
    </dgm:pt>
    <dgm:pt modelId="{9256AAD2-DFCA-4C94-9C87-19F841DC6B78}" type="parTrans" cxnId="{8385D689-FFEC-415C-986A-E34D53CA7EEC}">
      <dgm:prSet/>
      <dgm:spPr/>
      <dgm:t>
        <a:bodyPr/>
        <a:lstStyle/>
        <a:p>
          <a:endParaRPr lang="de-DE"/>
        </a:p>
      </dgm:t>
    </dgm:pt>
    <dgm:pt modelId="{341C8065-2207-42DF-AE5E-F02C19C600C4}" type="sibTrans" cxnId="{8385D689-FFEC-415C-986A-E34D53CA7EEC}">
      <dgm:prSet/>
      <dgm:spPr/>
      <dgm:t>
        <a:bodyPr/>
        <a:lstStyle/>
        <a:p>
          <a:endParaRPr lang="de-DE"/>
        </a:p>
      </dgm:t>
    </dgm:pt>
    <dgm:pt modelId="{DD94A1D4-EC63-4C05-B7E2-CC2DFE22E45A}">
      <dgm:prSet phldrT="[Text]"/>
      <dgm:spPr/>
      <dgm:t>
        <a:bodyPr/>
        <a:lstStyle/>
        <a:p>
          <a:r>
            <a:rPr lang="de-AT"/>
            <a:t>Motivation</a:t>
          </a:r>
        </a:p>
      </dgm:t>
    </dgm:pt>
    <dgm:pt modelId="{C4708B92-E500-4E21-9B75-C93A04679D8E}" type="parTrans" cxnId="{E5C04E98-F3AE-4BF9-8196-C8E3897B18B5}">
      <dgm:prSet/>
      <dgm:spPr/>
      <dgm:t>
        <a:bodyPr/>
        <a:lstStyle/>
        <a:p>
          <a:endParaRPr lang="de-DE"/>
        </a:p>
      </dgm:t>
    </dgm:pt>
    <dgm:pt modelId="{6AC30CF0-0FDB-4B45-BF63-8457D8A2C4EC}" type="sibTrans" cxnId="{E5C04E98-F3AE-4BF9-8196-C8E3897B18B5}">
      <dgm:prSet/>
      <dgm:spPr/>
      <dgm:t>
        <a:bodyPr/>
        <a:lstStyle/>
        <a:p>
          <a:endParaRPr lang="de-DE"/>
        </a:p>
      </dgm:t>
    </dgm:pt>
    <dgm:pt modelId="{DA1B86FE-3A5E-4991-AFC6-1711303E82EF}">
      <dgm:prSet phldrT="[Text]"/>
      <dgm:spPr/>
      <dgm:t>
        <a:bodyPr/>
        <a:lstStyle/>
        <a:p>
          <a:r>
            <a:rPr lang="de-AT" err="1"/>
            <a:t>Governance</a:t>
          </a:r>
          <a:endParaRPr lang="de-AT"/>
        </a:p>
      </dgm:t>
    </dgm:pt>
    <dgm:pt modelId="{DECC37F5-921D-41A9-B6D0-53EF23E45104}" type="parTrans" cxnId="{50A79E6C-3B98-487C-A479-1F417056C6C1}">
      <dgm:prSet/>
      <dgm:spPr/>
      <dgm:t>
        <a:bodyPr/>
        <a:lstStyle/>
        <a:p>
          <a:endParaRPr lang="de-DE"/>
        </a:p>
      </dgm:t>
    </dgm:pt>
    <dgm:pt modelId="{02C612DC-DE5A-43A4-B5B8-9BCEAB78697A}" type="sibTrans" cxnId="{50A79E6C-3B98-487C-A479-1F417056C6C1}">
      <dgm:prSet/>
      <dgm:spPr/>
      <dgm:t>
        <a:bodyPr/>
        <a:lstStyle/>
        <a:p>
          <a:endParaRPr lang="de-DE"/>
        </a:p>
      </dgm:t>
    </dgm:pt>
    <dgm:pt modelId="{B67FA13D-BC6B-45BB-B668-6224F864B28B}">
      <dgm:prSet phldrT="[Text]"/>
      <dgm:spPr/>
      <dgm:t>
        <a:bodyPr/>
        <a:lstStyle/>
        <a:p>
          <a:r>
            <a:rPr lang="de-AT"/>
            <a:t>Commercial </a:t>
          </a:r>
          <a:r>
            <a:rPr lang="de-AT" err="1"/>
            <a:t>aspects</a:t>
          </a:r>
          <a:endParaRPr lang="de-AT"/>
        </a:p>
      </dgm:t>
    </dgm:pt>
    <dgm:pt modelId="{AF74AD35-A0BE-4DA0-AEC6-CC5A52D55947}" type="parTrans" cxnId="{7539C6DF-ACB8-472C-92F4-A0AAF98D29D7}">
      <dgm:prSet/>
      <dgm:spPr/>
      <dgm:t>
        <a:bodyPr/>
        <a:lstStyle/>
        <a:p>
          <a:endParaRPr lang="de-DE"/>
        </a:p>
      </dgm:t>
    </dgm:pt>
    <dgm:pt modelId="{259F8E02-F3CC-4CE1-BD9F-9E727CDE6AE9}" type="sibTrans" cxnId="{7539C6DF-ACB8-472C-92F4-A0AAF98D29D7}">
      <dgm:prSet/>
      <dgm:spPr/>
      <dgm:t>
        <a:bodyPr/>
        <a:lstStyle/>
        <a:p>
          <a:endParaRPr lang="de-DE"/>
        </a:p>
      </dgm:t>
    </dgm:pt>
    <dgm:pt modelId="{7ABE2F71-FE5A-418C-9BC1-123FE0FDB090}" type="pres">
      <dgm:prSet presAssocID="{848C67C7-5A81-46B9-8B06-3A23EE822837}" presName="Name0" presStyleCnt="0">
        <dgm:presLayoutVars>
          <dgm:dir/>
          <dgm:animLvl val="lvl"/>
          <dgm:resizeHandles val="exact"/>
        </dgm:presLayoutVars>
      </dgm:prSet>
      <dgm:spPr/>
    </dgm:pt>
    <dgm:pt modelId="{F1819BA2-AE0A-4E37-B424-B55861F316E3}" type="pres">
      <dgm:prSet presAssocID="{848C67C7-5A81-46B9-8B06-3A23EE822837}" presName="tSp" presStyleCnt="0"/>
      <dgm:spPr/>
    </dgm:pt>
    <dgm:pt modelId="{91A6A163-01B6-4471-8A95-AF6EDBE26B2E}" type="pres">
      <dgm:prSet presAssocID="{848C67C7-5A81-46B9-8B06-3A23EE822837}" presName="bSp" presStyleCnt="0"/>
      <dgm:spPr/>
    </dgm:pt>
    <dgm:pt modelId="{0CE9A532-54C5-42CD-A04F-F6519B8DBC84}" type="pres">
      <dgm:prSet presAssocID="{848C67C7-5A81-46B9-8B06-3A23EE822837}" presName="process" presStyleCnt="0"/>
      <dgm:spPr/>
    </dgm:pt>
    <dgm:pt modelId="{A6D819C2-C43E-4D2F-8770-7B9CAE71477E}" type="pres">
      <dgm:prSet presAssocID="{BD95266F-F88A-452D-98FD-40D477D2219E}" presName="composite1" presStyleCnt="0"/>
      <dgm:spPr/>
    </dgm:pt>
    <dgm:pt modelId="{B2003711-FAC5-4BFB-9BBB-0119D4073DE9}" type="pres">
      <dgm:prSet presAssocID="{BD95266F-F88A-452D-98FD-40D477D2219E}" presName="dummyNode1" presStyleLbl="node1" presStyleIdx="0" presStyleCnt="4"/>
      <dgm:spPr/>
    </dgm:pt>
    <dgm:pt modelId="{3641E247-2801-4000-B8E1-22F95AE0E7FE}" type="pres">
      <dgm:prSet presAssocID="{BD95266F-F88A-452D-98FD-40D477D2219E}" presName="childNode1" presStyleLbl="bgAcc1" presStyleIdx="0" presStyleCnt="4">
        <dgm:presLayoutVars>
          <dgm:bulletEnabled val="1"/>
        </dgm:presLayoutVars>
      </dgm:prSet>
      <dgm:spPr/>
    </dgm:pt>
    <dgm:pt modelId="{06175623-84D8-499B-A3A6-81B42F113887}" type="pres">
      <dgm:prSet presAssocID="{BD95266F-F88A-452D-98FD-40D477D2219E}" presName="childNode1tx" presStyleLbl="bgAcc1" presStyleIdx="0" presStyleCnt="4">
        <dgm:presLayoutVars>
          <dgm:bulletEnabled val="1"/>
        </dgm:presLayoutVars>
      </dgm:prSet>
      <dgm:spPr/>
    </dgm:pt>
    <dgm:pt modelId="{A2049A40-2B57-4247-968B-6E9F05CE99F9}" type="pres">
      <dgm:prSet presAssocID="{BD95266F-F88A-452D-98FD-40D477D2219E}" presName="parentNode1" presStyleLbl="node1" presStyleIdx="0" presStyleCnt="4">
        <dgm:presLayoutVars>
          <dgm:chMax val="1"/>
          <dgm:bulletEnabled val="1"/>
        </dgm:presLayoutVars>
      </dgm:prSet>
      <dgm:spPr/>
    </dgm:pt>
    <dgm:pt modelId="{6EA41E36-4338-432B-B2AD-BC58495E47CA}" type="pres">
      <dgm:prSet presAssocID="{BD95266F-F88A-452D-98FD-40D477D2219E}" presName="connSite1" presStyleCnt="0"/>
      <dgm:spPr/>
    </dgm:pt>
    <dgm:pt modelId="{A26F321C-F17D-4FEE-A784-F5984F135B97}" type="pres">
      <dgm:prSet presAssocID="{F82DBCC8-1FE2-4BAF-8A28-B5EB6B5B778A}" presName="Name9" presStyleLbl="sibTrans2D1" presStyleIdx="0" presStyleCnt="3"/>
      <dgm:spPr/>
    </dgm:pt>
    <dgm:pt modelId="{506625B7-9E5F-4A35-906C-43FEA350227E}" type="pres">
      <dgm:prSet presAssocID="{234A4CC2-6064-4EFA-9BFF-54CBA16EE6C6}" presName="composite2" presStyleCnt="0"/>
      <dgm:spPr/>
    </dgm:pt>
    <dgm:pt modelId="{142B3751-C282-46DB-9E60-E2733E4D36E6}" type="pres">
      <dgm:prSet presAssocID="{234A4CC2-6064-4EFA-9BFF-54CBA16EE6C6}" presName="dummyNode2" presStyleLbl="node1" presStyleIdx="0" presStyleCnt="4"/>
      <dgm:spPr/>
    </dgm:pt>
    <dgm:pt modelId="{857F6B13-C52A-4492-B44F-70818A048592}" type="pres">
      <dgm:prSet presAssocID="{234A4CC2-6064-4EFA-9BFF-54CBA16EE6C6}" presName="childNode2" presStyleLbl="bgAcc1" presStyleIdx="1" presStyleCnt="4">
        <dgm:presLayoutVars>
          <dgm:bulletEnabled val="1"/>
        </dgm:presLayoutVars>
      </dgm:prSet>
      <dgm:spPr/>
    </dgm:pt>
    <dgm:pt modelId="{3DDF473C-9EF8-44F4-AEC4-AF529BF9011F}" type="pres">
      <dgm:prSet presAssocID="{234A4CC2-6064-4EFA-9BFF-54CBA16EE6C6}" presName="childNode2tx" presStyleLbl="bgAcc1" presStyleIdx="1" presStyleCnt="4">
        <dgm:presLayoutVars>
          <dgm:bulletEnabled val="1"/>
        </dgm:presLayoutVars>
      </dgm:prSet>
      <dgm:spPr/>
    </dgm:pt>
    <dgm:pt modelId="{551F79FA-0FB5-402D-BD1A-006952657004}" type="pres">
      <dgm:prSet presAssocID="{234A4CC2-6064-4EFA-9BFF-54CBA16EE6C6}" presName="parentNode2" presStyleLbl="node1" presStyleIdx="1" presStyleCnt="4">
        <dgm:presLayoutVars>
          <dgm:chMax val="0"/>
          <dgm:bulletEnabled val="1"/>
        </dgm:presLayoutVars>
      </dgm:prSet>
      <dgm:spPr/>
    </dgm:pt>
    <dgm:pt modelId="{6CA836E1-ECA2-4AFF-93CF-0F603B8180D4}" type="pres">
      <dgm:prSet presAssocID="{234A4CC2-6064-4EFA-9BFF-54CBA16EE6C6}" presName="connSite2" presStyleCnt="0"/>
      <dgm:spPr/>
    </dgm:pt>
    <dgm:pt modelId="{FE854EC4-0479-46F8-B989-33B948AFC5D8}" type="pres">
      <dgm:prSet presAssocID="{1B20A81C-8C61-478C-8FFB-974FB87ED0D3}" presName="Name18" presStyleLbl="sibTrans2D1" presStyleIdx="1" presStyleCnt="3"/>
      <dgm:spPr/>
    </dgm:pt>
    <dgm:pt modelId="{12D43235-8185-498C-A20E-CA1900CA80FD}" type="pres">
      <dgm:prSet presAssocID="{80DE9D5D-96D9-4964-9F1E-34A31EDE4357}" presName="composite1" presStyleCnt="0"/>
      <dgm:spPr/>
    </dgm:pt>
    <dgm:pt modelId="{18EC613E-583B-4E79-B3BF-34D306C0FBC2}" type="pres">
      <dgm:prSet presAssocID="{80DE9D5D-96D9-4964-9F1E-34A31EDE4357}" presName="dummyNode1" presStyleLbl="node1" presStyleIdx="1" presStyleCnt="4"/>
      <dgm:spPr/>
    </dgm:pt>
    <dgm:pt modelId="{8548769A-16A2-4F16-B4CE-53219E773A07}" type="pres">
      <dgm:prSet presAssocID="{80DE9D5D-96D9-4964-9F1E-34A31EDE4357}" presName="childNode1" presStyleLbl="bgAcc1" presStyleIdx="2" presStyleCnt="4">
        <dgm:presLayoutVars>
          <dgm:bulletEnabled val="1"/>
        </dgm:presLayoutVars>
      </dgm:prSet>
      <dgm:spPr/>
    </dgm:pt>
    <dgm:pt modelId="{707F6B60-7F4D-4041-8177-F74E9CE5DB54}" type="pres">
      <dgm:prSet presAssocID="{80DE9D5D-96D9-4964-9F1E-34A31EDE4357}" presName="childNode1tx" presStyleLbl="bgAcc1" presStyleIdx="2" presStyleCnt="4">
        <dgm:presLayoutVars>
          <dgm:bulletEnabled val="1"/>
        </dgm:presLayoutVars>
      </dgm:prSet>
      <dgm:spPr/>
    </dgm:pt>
    <dgm:pt modelId="{CB8F4DDB-6056-4B20-B9FB-0DAF5F2EAA99}" type="pres">
      <dgm:prSet presAssocID="{80DE9D5D-96D9-4964-9F1E-34A31EDE4357}" presName="parentNode1" presStyleLbl="node1" presStyleIdx="2" presStyleCnt="4">
        <dgm:presLayoutVars>
          <dgm:chMax val="1"/>
          <dgm:bulletEnabled val="1"/>
        </dgm:presLayoutVars>
      </dgm:prSet>
      <dgm:spPr/>
    </dgm:pt>
    <dgm:pt modelId="{39BCA7E3-153B-4EFE-AA31-9049763A453A}" type="pres">
      <dgm:prSet presAssocID="{80DE9D5D-96D9-4964-9F1E-34A31EDE4357}" presName="connSite1" presStyleCnt="0"/>
      <dgm:spPr/>
    </dgm:pt>
    <dgm:pt modelId="{29543FAA-DB68-4F2A-BB7A-AE09E438DEE4}" type="pres">
      <dgm:prSet presAssocID="{036E1B1A-32B4-4444-8D29-BE95527D79D4}" presName="Name9" presStyleLbl="sibTrans2D1" presStyleIdx="2" presStyleCnt="3"/>
      <dgm:spPr/>
    </dgm:pt>
    <dgm:pt modelId="{08EB96F0-BE5D-4148-8DDF-6777D6A21ACF}" type="pres">
      <dgm:prSet presAssocID="{6CA313A4-B385-4E4A-9BEB-AFAF42AF4874}" presName="composite2" presStyleCnt="0"/>
      <dgm:spPr/>
    </dgm:pt>
    <dgm:pt modelId="{0096851A-D6F7-4815-A4A9-098CFE72BFB1}" type="pres">
      <dgm:prSet presAssocID="{6CA313A4-B385-4E4A-9BEB-AFAF42AF4874}" presName="dummyNode2" presStyleLbl="node1" presStyleIdx="2" presStyleCnt="4"/>
      <dgm:spPr/>
    </dgm:pt>
    <dgm:pt modelId="{E57AA8D4-DA5F-42AB-A87A-4E6DECFE2259}" type="pres">
      <dgm:prSet presAssocID="{6CA313A4-B385-4E4A-9BEB-AFAF42AF4874}" presName="childNode2" presStyleLbl="bgAcc1" presStyleIdx="3" presStyleCnt="4">
        <dgm:presLayoutVars>
          <dgm:bulletEnabled val="1"/>
        </dgm:presLayoutVars>
      </dgm:prSet>
      <dgm:spPr/>
    </dgm:pt>
    <dgm:pt modelId="{2E71FDB2-26F0-4458-991C-F36193C98F34}" type="pres">
      <dgm:prSet presAssocID="{6CA313A4-B385-4E4A-9BEB-AFAF42AF4874}" presName="childNode2tx" presStyleLbl="bgAcc1" presStyleIdx="3" presStyleCnt="4">
        <dgm:presLayoutVars>
          <dgm:bulletEnabled val="1"/>
        </dgm:presLayoutVars>
      </dgm:prSet>
      <dgm:spPr/>
    </dgm:pt>
    <dgm:pt modelId="{767ECC3C-D3A2-47B2-BCF5-80802A0DEC9D}" type="pres">
      <dgm:prSet presAssocID="{6CA313A4-B385-4E4A-9BEB-AFAF42AF4874}" presName="parentNode2" presStyleLbl="node1" presStyleIdx="3" presStyleCnt="4">
        <dgm:presLayoutVars>
          <dgm:chMax val="0"/>
          <dgm:bulletEnabled val="1"/>
        </dgm:presLayoutVars>
      </dgm:prSet>
      <dgm:spPr/>
    </dgm:pt>
    <dgm:pt modelId="{D6962985-9DBA-42A8-9758-07F80541AE31}" type="pres">
      <dgm:prSet presAssocID="{6CA313A4-B385-4E4A-9BEB-AFAF42AF4874}" presName="connSite2" presStyleCnt="0"/>
      <dgm:spPr/>
    </dgm:pt>
  </dgm:ptLst>
  <dgm:cxnLst>
    <dgm:cxn modelId="{88B0AD06-5A38-4139-A6DB-968E432ED311}" type="presOf" srcId="{01936CA3-9484-417A-ACFA-93147D44BB94}" destId="{3DDF473C-9EF8-44F4-AEC4-AF529BF9011F}" srcOrd="1" destOrd="1" presId="urn:microsoft.com/office/officeart/2005/8/layout/hProcess4"/>
    <dgm:cxn modelId="{401C8A0B-E35F-4743-A4EB-B0B939688C74}" type="presOf" srcId="{BD95266F-F88A-452D-98FD-40D477D2219E}" destId="{A2049A40-2B57-4247-968B-6E9F05CE99F9}" srcOrd="0" destOrd="0" presId="urn:microsoft.com/office/officeart/2005/8/layout/hProcess4"/>
    <dgm:cxn modelId="{1675360F-4105-4179-AABC-EC478D3F67BE}" type="presOf" srcId="{036E1B1A-32B4-4444-8D29-BE95527D79D4}" destId="{29543FAA-DB68-4F2A-BB7A-AE09E438DEE4}" srcOrd="0" destOrd="0" presId="urn:microsoft.com/office/officeart/2005/8/layout/hProcess4"/>
    <dgm:cxn modelId="{60350814-8774-4D8A-A00B-942FEDF16958}" srcId="{BD95266F-F88A-452D-98FD-40D477D2219E}" destId="{AE38930B-B079-4D48-8E15-62A78BD0CA60}" srcOrd="0" destOrd="0" parTransId="{0CBF4050-58EF-4755-8D3E-CFEA9858BCB8}" sibTransId="{D6BFFB3C-E1C1-4ACE-B556-E0D482B91533}"/>
    <dgm:cxn modelId="{707CA414-9189-416C-912E-BB6D4061E6B7}" type="presOf" srcId="{CA29C7A4-EE02-4CAB-BC31-07460951D0D2}" destId="{E57AA8D4-DA5F-42AB-A87A-4E6DECFE2259}" srcOrd="0" destOrd="0" presId="urn:microsoft.com/office/officeart/2005/8/layout/hProcess4"/>
    <dgm:cxn modelId="{44B0441E-B57E-4A88-8CD6-F2D7C94F6F43}" type="presOf" srcId="{DD94A1D4-EC63-4C05-B7E2-CC2DFE22E45A}" destId="{3DDF473C-9EF8-44F4-AEC4-AF529BF9011F}" srcOrd="1" destOrd="0" presId="urn:microsoft.com/office/officeart/2005/8/layout/hProcess4"/>
    <dgm:cxn modelId="{4E18F121-2F36-45FA-A2DB-A42C7ACA1416}" type="presOf" srcId="{B67FA13D-BC6B-45BB-B668-6224F864B28B}" destId="{857F6B13-C52A-4492-B44F-70818A048592}" srcOrd="0" destOrd="2" presId="urn:microsoft.com/office/officeart/2005/8/layout/hProcess4"/>
    <dgm:cxn modelId="{1448812A-7359-413C-B262-6719D95B3007}" type="presOf" srcId="{19C4AB81-7C11-4477-A3A3-B3B367C1AF70}" destId="{E57AA8D4-DA5F-42AB-A87A-4E6DECFE2259}" srcOrd="0" destOrd="3" presId="urn:microsoft.com/office/officeart/2005/8/layout/hProcess4"/>
    <dgm:cxn modelId="{21880431-C2C3-4A05-B521-CD867B8A4580}" type="presOf" srcId="{AE38930B-B079-4D48-8E15-62A78BD0CA60}" destId="{06175623-84D8-499B-A3A6-81B42F113887}" srcOrd="1" destOrd="0" presId="urn:microsoft.com/office/officeart/2005/8/layout/hProcess4"/>
    <dgm:cxn modelId="{DA0DBC39-FA46-4A5A-A2B4-5DBE63C1617E}" type="presOf" srcId="{53FA4536-F038-4123-8285-C87DBD1C7C64}" destId="{707F6B60-7F4D-4041-8177-F74E9CE5DB54}" srcOrd="1" destOrd="1" presId="urn:microsoft.com/office/officeart/2005/8/layout/hProcess4"/>
    <dgm:cxn modelId="{76024F3A-1874-45D8-8EAC-1C334C862D7C}" type="presOf" srcId="{89C3F22B-5A5B-4F81-A758-58D2191106F6}" destId="{E57AA8D4-DA5F-42AB-A87A-4E6DECFE2259}" srcOrd="0" destOrd="2" presId="urn:microsoft.com/office/officeart/2005/8/layout/hProcess4"/>
    <dgm:cxn modelId="{568B6F3A-B7D4-47AC-AA67-1A6253C5AF12}" type="presOf" srcId="{A33ADD19-41DC-46B0-9A10-FC3EBCE6EBC1}" destId="{06175623-84D8-499B-A3A6-81B42F113887}" srcOrd="1" destOrd="2" presId="urn:microsoft.com/office/officeart/2005/8/layout/hProcess4"/>
    <dgm:cxn modelId="{9DF4A93B-2049-41FC-9C6B-2D16E5A2554D}" srcId="{80DE9D5D-96D9-4964-9F1E-34A31EDE4357}" destId="{53FA4536-F038-4123-8285-C87DBD1C7C64}" srcOrd="1" destOrd="0" parTransId="{14460453-24B9-40E2-8556-2DC8BCBE1A5A}" sibTransId="{A3912924-AAAB-4E49-BC2A-421F3C097625}"/>
    <dgm:cxn modelId="{8B0D5240-E474-4A2E-9C5B-4DBDC0876B76}" type="presOf" srcId="{352A9ABF-1985-469D-85DD-1B01FD4FEB69}" destId="{3641E247-2801-4000-B8E1-22F95AE0E7FE}" srcOrd="0" destOrd="1" presId="urn:microsoft.com/office/officeart/2005/8/layout/hProcess4"/>
    <dgm:cxn modelId="{E53AC15B-A0D2-46B0-BB54-6C212149781C}" type="presOf" srcId="{848C67C7-5A81-46B9-8B06-3A23EE822837}" destId="{7ABE2F71-FE5A-418C-9BC1-123FE0FDB090}" srcOrd="0" destOrd="0" presId="urn:microsoft.com/office/officeart/2005/8/layout/hProcess4"/>
    <dgm:cxn modelId="{E7779062-8CF2-4E0B-BC93-8495600996F1}" srcId="{80DE9D5D-96D9-4964-9F1E-34A31EDE4357}" destId="{D2362A91-3639-4A90-818D-38FCD245F3C7}" srcOrd="0" destOrd="0" parTransId="{452CCD23-AD59-41D2-9ABA-5248E69518E5}" sibTransId="{B457E332-E993-4A47-B3CB-418F0154849E}"/>
    <dgm:cxn modelId="{AE7BA442-4A9B-44E2-90A1-8D2E88B9D3A8}" type="presOf" srcId="{D549CFD9-5D8C-4E3C-B4D7-FC400417E050}" destId="{2E71FDB2-26F0-4458-991C-F36193C98F34}" srcOrd="1" destOrd="1" presId="urn:microsoft.com/office/officeart/2005/8/layout/hProcess4"/>
    <dgm:cxn modelId="{AAD2C462-1645-40DE-81FD-2F75CD9DF315}" type="presOf" srcId="{01936CA3-9484-417A-ACFA-93147D44BB94}" destId="{857F6B13-C52A-4492-B44F-70818A048592}" srcOrd="0" destOrd="1" presId="urn:microsoft.com/office/officeart/2005/8/layout/hProcess4"/>
    <dgm:cxn modelId="{1CEA3369-7215-4AA6-A0C9-E7A1D1A5D9FD}" srcId="{848C67C7-5A81-46B9-8B06-3A23EE822837}" destId="{80DE9D5D-96D9-4964-9F1E-34A31EDE4357}" srcOrd="2" destOrd="0" parTransId="{2F3B319E-E760-47A6-9C93-19BCF07B932C}" sibTransId="{036E1B1A-32B4-4444-8D29-BE95527D79D4}"/>
    <dgm:cxn modelId="{50A79E6C-3B98-487C-A479-1F417056C6C1}" srcId="{234A4CC2-6064-4EFA-9BFF-54CBA16EE6C6}" destId="{DA1B86FE-3A5E-4991-AFC6-1711303E82EF}" srcOrd="3" destOrd="0" parTransId="{DECC37F5-921D-41A9-B6D0-53EF23E45104}" sibTransId="{02C612DC-DE5A-43A4-B5B8-9BCEAB78697A}"/>
    <dgm:cxn modelId="{823AD46D-0264-497A-A899-3BBDF09E42FB}" type="presOf" srcId="{D2362A91-3639-4A90-818D-38FCD245F3C7}" destId="{707F6B60-7F4D-4041-8177-F74E9CE5DB54}" srcOrd="1" destOrd="0" presId="urn:microsoft.com/office/officeart/2005/8/layout/hProcess4"/>
    <dgm:cxn modelId="{05C32A56-66FC-4503-9869-1D6882274655}" type="presOf" srcId="{6CA313A4-B385-4E4A-9BEB-AFAF42AF4874}" destId="{767ECC3C-D3A2-47B2-BCF5-80802A0DEC9D}" srcOrd="0" destOrd="0" presId="urn:microsoft.com/office/officeart/2005/8/layout/hProcess4"/>
    <dgm:cxn modelId="{BA1DDA76-A44E-4E70-B63E-3E7660683FF6}" srcId="{BD95266F-F88A-452D-98FD-40D477D2219E}" destId="{A33ADD19-41DC-46B0-9A10-FC3EBCE6EBC1}" srcOrd="2" destOrd="0" parTransId="{66B53726-9F59-4D0D-96EE-DAEA3E5582EC}" sibTransId="{29730AC5-8EEB-4966-96C5-F9A6DAD3BDEF}"/>
    <dgm:cxn modelId="{E184C457-0BBC-4E95-AD50-8B6EBC23E897}" type="presOf" srcId="{352A9ABF-1985-469D-85DD-1B01FD4FEB69}" destId="{06175623-84D8-499B-A3A6-81B42F113887}" srcOrd="1" destOrd="1" presId="urn:microsoft.com/office/officeart/2005/8/layout/hProcess4"/>
    <dgm:cxn modelId="{3E844059-E13A-4566-A9A9-CD9CF84896B1}" srcId="{BD95266F-F88A-452D-98FD-40D477D2219E}" destId="{352A9ABF-1985-469D-85DD-1B01FD4FEB69}" srcOrd="1" destOrd="0" parTransId="{4CF18C95-94AE-460F-AD01-C0E5A845BAE2}" sibTransId="{2EBF8BD6-6C81-42D5-A59F-B16C95F3C758}"/>
    <dgm:cxn modelId="{AF88C580-18DF-49CE-A95B-D1150647E09F}" type="presOf" srcId="{F82DBCC8-1FE2-4BAF-8A28-B5EB6B5B778A}" destId="{A26F321C-F17D-4FEE-A784-F5984F135B97}" srcOrd="0" destOrd="0" presId="urn:microsoft.com/office/officeart/2005/8/layout/hProcess4"/>
    <dgm:cxn modelId="{C5BE0489-1F97-4DBE-AED1-BA7C726BDE23}" type="presOf" srcId="{80DE9D5D-96D9-4964-9F1E-34A31EDE4357}" destId="{CB8F4DDB-6056-4B20-B9FB-0DAF5F2EAA99}" srcOrd="0" destOrd="0" presId="urn:microsoft.com/office/officeart/2005/8/layout/hProcess4"/>
    <dgm:cxn modelId="{EDAC3889-B6F7-4196-AE2A-47E11A871435}" srcId="{6CA313A4-B385-4E4A-9BEB-AFAF42AF4874}" destId="{D549CFD9-5D8C-4E3C-B4D7-FC400417E050}" srcOrd="1" destOrd="0" parTransId="{511A1498-6BD2-4295-9A66-1FE8542411A9}" sibTransId="{D7C18F27-0B31-43EC-897E-EC9C0D6BAC92}"/>
    <dgm:cxn modelId="{8385D689-FFEC-415C-986A-E34D53CA7EEC}" srcId="{234A4CC2-6064-4EFA-9BFF-54CBA16EE6C6}" destId="{01936CA3-9484-417A-ACFA-93147D44BB94}" srcOrd="1" destOrd="0" parTransId="{9256AAD2-DFCA-4C94-9C87-19F841DC6B78}" sibTransId="{341C8065-2207-42DF-AE5E-F02C19C600C4}"/>
    <dgm:cxn modelId="{94746F8F-C23A-40D9-868A-18658E92A5AD}" type="presOf" srcId="{53FA4536-F038-4123-8285-C87DBD1C7C64}" destId="{8548769A-16A2-4F16-B4CE-53219E773A07}" srcOrd="0" destOrd="1" presId="urn:microsoft.com/office/officeart/2005/8/layout/hProcess4"/>
    <dgm:cxn modelId="{E5C04E98-F3AE-4BF9-8196-C8E3897B18B5}" srcId="{234A4CC2-6064-4EFA-9BFF-54CBA16EE6C6}" destId="{DD94A1D4-EC63-4C05-B7E2-CC2DFE22E45A}" srcOrd="0" destOrd="0" parTransId="{C4708B92-E500-4E21-9B75-C93A04679D8E}" sibTransId="{6AC30CF0-0FDB-4B45-BF63-8457D8A2C4EC}"/>
    <dgm:cxn modelId="{1F5D159B-57A7-417E-A33A-E09D17915CA4}" type="presOf" srcId="{19C4AB81-7C11-4477-A3A3-B3B367C1AF70}" destId="{2E71FDB2-26F0-4458-991C-F36193C98F34}" srcOrd="1" destOrd="3" presId="urn:microsoft.com/office/officeart/2005/8/layout/hProcess4"/>
    <dgm:cxn modelId="{F2B5A7B4-6B01-4B94-B6EB-B5640162597F}" type="presOf" srcId="{1B20A81C-8C61-478C-8FFB-974FB87ED0D3}" destId="{FE854EC4-0479-46F8-B989-33B948AFC5D8}" srcOrd="0" destOrd="0" presId="urn:microsoft.com/office/officeart/2005/8/layout/hProcess4"/>
    <dgm:cxn modelId="{2F4748BD-B5E0-47ED-AE60-89D12AAB72E0}" type="presOf" srcId="{DA1B86FE-3A5E-4991-AFC6-1711303E82EF}" destId="{857F6B13-C52A-4492-B44F-70818A048592}" srcOrd="0" destOrd="3" presId="urn:microsoft.com/office/officeart/2005/8/layout/hProcess4"/>
    <dgm:cxn modelId="{86897CC9-6BDC-4F69-8E14-4473F0246F89}" type="presOf" srcId="{B67FA13D-BC6B-45BB-B668-6224F864B28B}" destId="{3DDF473C-9EF8-44F4-AEC4-AF529BF9011F}" srcOrd="1" destOrd="2" presId="urn:microsoft.com/office/officeart/2005/8/layout/hProcess4"/>
    <dgm:cxn modelId="{C4108BCD-1B2E-4034-B897-5B6C6F2FA17E}" type="presOf" srcId="{DA1B86FE-3A5E-4991-AFC6-1711303E82EF}" destId="{3DDF473C-9EF8-44F4-AEC4-AF529BF9011F}" srcOrd="1" destOrd="3" presId="urn:microsoft.com/office/officeart/2005/8/layout/hProcess4"/>
    <dgm:cxn modelId="{571018D5-23AE-476B-8BD2-34CCAECE2C85}" type="presOf" srcId="{CA29C7A4-EE02-4CAB-BC31-07460951D0D2}" destId="{2E71FDB2-26F0-4458-991C-F36193C98F34}" srcOrd="1" destOrd="0" presId="urn:microsoft.com/office/officeart/2005/8/layout/hProcess4"/>
    <dgm:cxn modelId="{5D6D7EDE-D73C-4B5E-9030-9DB8C4FE399B}" srcId="{848C67C7-5A81-46B9-8B06-3A23EE822837}" destId="{234A4CC2-6064-4EFA-9BFF-54CBA16EE6C6}" srcOrd="1" destOrd="0" parTransId="{6F4742A8-859A-403B-9FBB-D065E1D7CBE3}" sibTransId="{1B20A81C-8C61-478C-8FFB-974FB87ED0D3}"/>
    <dgm:cxn modelId="{A5C4C1DF-7B86-4E91-BD92-1395C4CA9C01}" type="presOf" srcId="{D2362A91-3639-4A90-818D-38FCD245F3C7}" destId="{8548769A-16A2-4F16-B4CE-53219E773A07}" srcOrd="0" destOrd="0" presId="urn:microsoft.com/office/officeart/2005/8/layout/hProcess4"/>
    <dgm:cxn modelId="{7539C6DF-ACB8-472C-92F4-A0AAF98D29D7}" srcId="{234A4CC2-6064-4EFA-9BFF-54CBA16EE6C6}" destId="{B67FA13D-BC6B-45BB-B668-6224F864B28B}" srcOrd="2" destOrd="0" parTransId="{AF74AD35-A0BE-4DA0-AEC6-CC5A52D55947}" sibTransId="{259F8E02-F3CC-4CE1-BD9F-9E727CDE6AE9}"/>
    <dgm:cxn modelId="{98A41FE3-8600-42FC-ACE9-85140B00A662}" type="presOf" srcId="{89C3F22B-5A5B-4F81-A758-58D2191106F6}" destId="{2E71FDB2-26F0-4458-991C-F36193C98F34}" srcOrd="1" destOrd="2" presId="urn:microsoft.com/office/officeart/2005/8/layout/hProcess4"/>
    <dgm:cxn modelId="{3BBB0EE7-5F03-47E3-A824-9B6825CB3052}" type="presOf" srcId="{D549CFD9-5D8C-4E3C-B4D7-FC400417E050}" destId="{E57AA8D4-DA5F-42AB-A87A-4E6DECFE2259}" srcOrd="0" destOrd="1" presId="urn:microsoft.com/office/officeart/2005/8/layout/hProcess4"/>
    <dgm:cxn modelId="{B58A40ED-2D13-499C-808B-EBB231139112}" srcId="{6CA313A4-B385-4E4A-9BEB-AFAF42AF4874}" destId="{89C3F22B-5A5B-4F81-A758-58D2191106F6}" srcOrd="2" destOrd="0" parTransId="{938C90A2-98F2-418C-BFAF-DD5C5909B7D9}" sibTransId="{33F9A2C3-0698-4A1E-A5D0-41C518E2640D}"/>
    <dgm:cxn modelId="{16F9AAF0-CEED-4776-9D78-3EB415B147B0}" type="presOf" srcId="{A33ADD19-41DC-46B0-9A10-FC3EBCE6EBC1}" destId="{3641E247-2801-4000-B8E1-22F95AE0E7FE}" srcOrd="0" destOrd="2" presId="urn:microsoft.com/office/officeart/2005/8/layout/hProcess4"/>
    <dgm:cxn modelId="{DB0C7CF1-680A-4710-B19F-E88EC3281048}" srcId="{848C67C7-5A81-46B9-8B06-3A23EE822837}" destId="{BD95266F-F88A-452D-98FD-40D477D2219E}" srcOrd="0" destOrd="0" parTransId="{EEFF7B26-0C09-46C8-B090-5A7C34EC998B}" sibTransId="{F82DBCC8-1FE2-4BAF-8A28-B5EB6B5B778A}"/>
    <dgm:cxn modelId="{A6252BF2-9564-4762-A944-C020068C5FB8}" type="presOf" srcId="{234A4CC2-6064-4EFA-9BFF-54CBA16EE6C6}" destId="{551F79FA-0FB5-402D-BD1A-006952657004}" srcOrd="0" destOrd="0" presId="urn:microsoft.com/office/officeart/2005/8/layout/hProcess4"/>
    <dgm:cxn modelId="{FBABBBF2-A66B-4C56-A502-FE2089184A4E}" type="presOf" srcId="{AE38930B-B079-4D48-8E15-62A78BD0CA60}" destId="{3641E247-2801-4000-B8E1-22F95AE0E7FE}" srcOrd="0" destOrd="0" presId="urn:microsoft.com/office/officeart/2005/8/layout/hProcess4"/>
    <dgm:cxn modelId="{4D0DCCF4-5F0A-408F-B962-DD8CC509E195}" type="presOf" srcId="{DD94A1D4-EC63-4C05-B7E2-CC2DFE22E45A}" destId="{857F6B13-C52A-4492-B44F-70818A048592}" srcOrd="0" destOrd="0" presId="urn:microsoft.com/office/officeart/2005/8/layout/hProcess4"/>
    <dgm:cxn modelId="{185837FA-46BE-4C3B-910B-5FB727BA1884}" srcId="{848C67C7-5A81-46B9-8B06-3A23EE822837}" destId="{6CA313A4-B385-4E4A-9BEB-AFAF42AF4874}" srcOrd="3" destOrd="0" parTransId="{31908856-CC1E-40B2-A522-EC3982761024}" sibTransId="{2BCCE663-9613-4BA9-ADDA-9DFDAB461B4C}"/>
    <dgm:cxn modelId="{110015FD-EAA9-43E1-910D-3B6056241B89}" srcId="{6CA313A4-B385-4E4A-9BEB-AFAF42AF4874}" destId="{19C4AB81-7C11-4477-A3A3-B3B367C1AF70}" srcOrd="3" destOrd="0" parTransId="{0F32421A-A925-4B04-8EC5-5B25345B1845}" sibTransId="{88616815-0368-42CE-B59E-9287B2A524CF}"/>
    <dgm:cxn modelId="{A5CFCEFE-B7F3-4BD8-AF16-62806261CA15}" srcId="{6CA313A4-B385-4E4A-9BEB-AFAF42AF4874}" destId="{CA29C7A4-EE02-4CAB-BC31-07460951D0D2}" srcOrd="0" destOrd="0" parTransId="{9683C12D-7AA6-4439-840E-9304C2AAFE4C}" sibTransId="{5F791017-75F2-45BF-AD91-467BB04F818B}"/>
    <dgm:cxn modelId="{99221DF9-23D6-43D5-9603-63D2505D2A70}" type="presParOf" srcId="{7ABE2F71-FE5A-418C-9BC1-123FE0FDB090}" destId="{F1819BA2-AE0A-4E37-B424-B55861F316E3}" srcOrd="0" destOrd="0" presId="urn:microsoft.com/office/officeart/2005/8/layout/hProcess4"/>
    <dgm:cxn modelId="{6CC5D5F6-AE23-41C6-AA2A-C227DF1D3D33}" type="presParOf" srcId="{7ABE2F71-FE5A-418C-9BC1-123FE0FDB090}" destId="{91A6A163-01B6-4471-8A95-AF6EDBE26B2E}" srcOrd="1" destOrd="0" presId="urn:microsoft.com/office/officeart/2005/8/layout/hProcess4"/>
    <dgm:cxn modelId="{190F8B5A-E176-46C1-BEFA-301E8C32CE22}" type="presParOf" srcId="{7ABE2F71-FE5A-418C-9BC1-123FE0FDB090}" destId="{0CE9A532-54C5-42CD-A04F-F6519B8DBC84}" srcOrd="2" destOrd="0" presId="urn:microsoft.com/office/officeart/2005/8/layout/hProcess4"/>
    <dgm:cxn modelId="{AF3D647E-8CED-47A9-8F1D-4861A8D98758}" type="presParOf" srcId="{0CE9A532-54C5-42CD-A04F-F6519B8DBC84}" destId="{A6D819C2-C43E-4D2F-8770-7B9CAE71477E}" srcOrd="0" destOrd="0" presId="urn:microsoft.com/office/officeart/2005/8/layout/hProcess4"/>
    <dgm:cxn modelId="{CFE725EA-8C0A-406D-ACD3-F6D7A9C16F4B}" type="presParOf" srcId="{A6D819C2-C43E-4D2F-8770-7B9CAE71477E}" destId="{B2003711-FAC5-4BFB-9BBB-0119D4073DE9}" srcOrd="0" destOrd="0" presId="urn:microsoft.com/office/officeart/2005/8/layout/hProcess4"/>
    <dgm:cxn modelId="{393D79C0-0D08-4186-B8D8-A92AE1171E31}" type="presParOf" srcId="{A6D819C2-C43E-4D2F-8770-7B9CAE71477E}" destId="{3641E247-2801-4000-B8E1-22F95AE0E7FE}" srcOrd="1" destOrd="0" presId="urn:microsoft.com/office/officeart/2005/8/layout/hProcess4"/>
    <dgm:cxn modelId="{D11BEEEF-46FD-42A8-ACCC-AE91FA64791D}" type="presParOf" srcId="{A6D819C2-C43E-4D2F-8770-7B9CAE71477E}" destId="{06175623-84D8-499B-A3A6-81B42F113887}" srcOrd="2" destOrd="0" presId="urn:microsoft.com/office/officeart/2005/8/layout/hProcess4"/>
    <dgm:cxn modelId="{3C6B7927-D6C9-4B32-B26E-D5362EFD469A}" type="presParOf" srcId="{A6D819C2-C43E-4D2F-8770-7B9CAE71477E}" destId="{A2049A40-2B57-4247-968B-6E9F05CE99F9}" srcOrd="3" destOrd="0" presId="urn:microsoft.com/office/officeart/2005/8/layout/hProcess4"/>
    <dgm:cxn modelId="{C5F11162-6624-4A72-8B3D-B49377F5AAD9}" type="presParOf" srcId="{A6D819C2-C43E-4D2F-8770-7B9CAE71477E}" destId="{6EA41E36-4338-432B-B2AD-BC58495E47CA}" srcOrd="4" destOrd="0" presId="urn:microsoft.com/office/officeart/2005/8/layout/hProcess4"/>
    <dgm:cxn modelId="{A46B7071-DEC1-479E-844D-A41CF315E5BF}" type="presParOf" srcId="{0CE9A532-54C5-42CD-A04F-F6519B8DBC84}" destId="{A26F321C-F17D-4FEE-A784-F5984F135B97}" srcOrd="1" destOrd="0" presId="urn:microsoft.com/office/officeart/2005/8/layout/hProcess4"/>
    <dgm:cxn modelId="{64D6B789-DA28-476B-BAEC-8AD43BE42259}" type="presParOf" srcId="{0CE9A532-54C5-42CD-A04F-F6519B8DBC84}" destId="{506625B7-9E5F-4A35-906C-43FEA350227E}" srcOrd="2" destOrd="0" presId="urn:microsoft.com/office/officeart/2005/8/layout/hProcess4"/>
    <dgm:cxn modelId="{3186BA5D-B953-48BB-A65A-44787B079FB8}" type="presParOf" srcId="{506625B7-9E5F-4A35-906C-43FEA350227E}" destId="{142B3751-C282-46DB-9E60-E2733E4D36E6}" srcOrd="0" destOrd="0" presId="urn:microsoft.com/office/officeart/2005/8/layout/hProcess4"/>
    <dgm:cxn modelId="{4A5E01B5-4A29-4DFB-A47C-C52D4438E4EC}" type="presParOf" srcId="{506625B7-9E5F-4A35-906C-43FEA350227E}" destId="{857F6B13-C52A-4492-B44F-70818A048592}" srcOrd="1" destOrd="0" presId="urn:microsoft.com/office/officeart/2005/8/layout/hProcess4"/>
    <dgm:cxn modelId="{D04767C3-DF04-4D5D-A1D3-9656DC646802}" type="presParOf" srcId="{506625B7-9E5F-4A35-906C-43FEA350227E}" destId="{3DDF473C-9EF8-44F4-AEC4-AF529BF9011F}" srcOrd="2" destOrd="0" presId="urn:microsoft.com/office/officeart/2005/8/layout/hProcess4"/>
    <dgm:cxn modelId="{1039DC50-71C6-41B2-AB25-D672354474DE}" type="presParOf" srcId="{506625B7-9E5F-4A35-906C-43FEA350227E}" destId="{551F79FA-0FB5-402D-BD1A-006952657004}" srcOrd="3" destOrd="0" presId="urn:microsoft.com/office/officeart/2005/8/layout/hProcess4"/>
    <dgm:cxn modelId="{9356FEA5-9519-43C5-8688-2844B93A4E84}" type="presParOf" srcId="{506625B7-9E5F-4A35-906C-43FEA350227E}" destId="{6CA836E1-ECA2-4AFF-93CF-0F603B8180D4}" srcOrd="4" destOrd="0" presId="urn:microsoft.com/office/officeart/2005/8/layout/hProcess4"/>
    <dgm:cxn modelId="{3E81D339-50BB-459B-B291-52013EB05D55}" type="presParOf" srcId="{0CE9A532-54C5-42CD-A04F-F6519B8DBC84}" destId="{FE854EC4-0479-46F8-B989-33B948AFC5D8}" srcOrd="3" destOrd="0" presId="urn:microsoft.com/office/officeart/2005/8/layout/hProcess4"/>
    <dgm:cxn modelId="{4428333D-8810-4BC9-9D5F-F0225E975D5F}" type="presParOf" srcId="{0CE9A532-54C5-42CD-A04F-F6519B8DBC84}" destId="{12D43235-8185-498C-A20E-CA1900CA80FD}" srcOrd="4" destOrd="0" presId="urn:microsoft.com/office/officeart/2005/8/layout/hProcess4"/>
    <dgm:cxn modelId="{7EC4EEFD-9E5B-47DA-ABA8-0CE0302DD467}" type="presParOf" srcId="{12D43235-8185-498C-A20E-CA1900CA80FD}" destId="{18EC613E-583B-4E79-B3BF-34D306C0FBC2}" srcOrd="0" destOrd="0" presId="urn:microsoft.com/office/officeart/2005/8/layout/hProcess4"/>
    <dgm:cxn modelId="{94557397-E2FB-4184-9666-D8BA17D5D695}" type="presParOf" srcId="{12D43235-8185-498C-A20E-CA1900CA80FD}" destId="{8548769A-16A2-4F16-B4CE-53219E773A07}" srcOrd="1" destOrd="0" presId="urn:microsoft.com/office/officeart/2005/8/layout/hProcess4"/>
    <dgm:cxn modelId="{97021701-D02E-4AD8-9B67-1BF5D5839165}" type="presParOf" srcId="{12D43235-8185-498C-A20E-CA1900CA80FD}" destId="{707F6B60-7F4D-4041-8177-F74E9CE5DB54}" srcOrd="2" destOrd="0" presId="urn:microsoft.com/office/officeart/2005/8/layout/hProcess4"/>
    <dgm:cxn modelId="{D9D7B3BC-26C1-4D73-916A-2F5ADB6C8447}" type="presParOf" srcId="{12D43235-8185-498C-A20E-CA1900CA80FD}" destId="{CB8F4DDB-6056-4B20-B9FB-0DAF5F2EAA99}" srcOrd="3" destOrd="0" presId="urn:microsoft.com/office/officeart/2005/8/layout/hProcess4"/>
    <dgm:cxn modelId="{EEE1C959-9766-4806-82C3-273DC6E40A5E}" type="presParOf" srcId="{12D43235-8185-498C-A20E-CA1900CA80FD}" destId="{39BCA7E3-153B-4EFE-AA31-9049763A453A}" srcOrd="4" destOrd="0" presId="urn:microsoft.com/office/officeart/2005/8/layout/hProcess4"/>
    <dgm:cxn modelId="{E20FD8E7-4865-4884-9062-F3CE472F7D0C}" type="presParOf" srcId="{0CE9A532-54C5-42CD-A04F-F6519B8DBC84}" destId="{29543FAA-DB68-4F2A-BB7A-AE09E438DEE4}" srcOrd="5" destOrd="0" presId="urn:microsoft.com/office/officeart/2005/8/layout/hProcess4"/>
    <dgm:cxn modelId="{70E059FB-4016-4A9A-ABE0-EDA9391EA95C}" type="presParOf" srcId="{0CE9A532-54C5-42CD-A04F-F6519B8DBC84}" destId="{08EB96F0-BE5D-4148-8DDF-6777D6A21ACF}" srcOrd="6" destOrd="0" presId="urn:microsoft.com/office/officeart/2005/8/layout/hProcess4"/>
    <dgm:cxn modelId="{E89157AF-5828-4C26-A8A6-87EAA1825A6F}" type="presParOf" srcId="{08EB96F0-BE5D-4148-8DDF-6777D6A21ACF}" destId="{0096851A-D6F7-4815-A4A9-098CFE72BFB1}" srcOrd="0" destOrd="0" presId="urn:microsoft.com/office/officeart/2005/8/layout/hProcess4"/>
    <dgm:cxn modelId="{4C24C1D1-38EF-43E2-B82D-4C24D8D12650}" type="presParOf" srcId="{08EB96F0-BE5D-4148-8DDF-6777D6A21ACF}" destId="{E57AA8D4-DA5F-42AB-A87A-4E6DECFE2259}" srcOrd="1" destOrd="0" presId="urn:microsoft.com/office/officeart/2005/8/layout/hProcess4"/>
    <dgm:cxn modelId="{18C5A424-954E-4232-8316-9D9647D046A9}" type="presParOf" srcId="{08EB96F0-BE5D-4148-8DDF-6777D6A21ACF}" destId="{2E71FDB2-26F0-4458-991C-F36193C98F34}" srcOrd="2" destOrd="0" presId="urn:microsoft.com/office/officeart/2005/8/layout/hProcess4"/>
    <dgm:cxn modelId="{F9C6B02E-27DB-44C3-A665-073EAC96470A}" type="presParOf" srcId="{08EB96F0-BE5D-4148-8DDF-6777D6A21ACF}" destId="{767ECC3C-D3A2-47B2-BCF5-80802A0DEC9D}" srcOrd="3" destOrd="0" presId="urn:microsoft.com/office/officeart/2005/8/layout/hProcess4"/>
    <dgm:cxn modelId="{4B8FF36A-ED8F-4F7C-BB5C-4E25B48E2774}" type="presParOf" srcId="{08EB96F0-BE5D-4148-8DDF-6777D6A21ACF}" destId="{D6962985-9DBA-42A8-9758-07F80541AE31}"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62CD1E-0A57-4CDC-85BD-360EF9DCA0C0}"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477D7337-1BEB-41D4-9C6D-27DD1DDA5CAA}">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Hardware</a:t>
          </a:r>
        </a:p>
      </dgm:t>
    </dgm:pt>
    <dgm:pt modelId="{AF260FCF-2590-49D7-8A89-310B02AF8B27}" type="parTrans" cxnId="{BADC8546-B967-453E-86A5-88CC0A29C8BD}">
      <dgm:prSet/>
      <dgm:spPr/>
      <dgm:t>
        <a:bodyPr/>
        <a:lstStyle/>
        <a:p>
          <a:endParaRPr lang="en-US" sz="1600"/>
        </a:p>
      </dgm:t>
    </dgm:pt>
    <dgm:pt modelId="{4A366AA1-63BC-400A-AB05-0B49EFFB1BC5}" type="sibTrans" cxnId="{BADC8546-B967-453E-86A5-88CC0A29C8BD}">
      <dgm:prSet/>
      <dgm:spPr/>
      <dgm:t>
        <a:bodyPr/>
        <a:lstStyle/>
        <a:p>
          <a:endParaRPr lang="en-US" sz="1600"/>
        </a:p>
      </dgm:t>
    </dgm:pt>
    <dgm:pt modelId="{479BD686-9037-487C-8DA2-F08818596275}">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Virtualization</a:t>
          </a:r>
        </a:p>
      </dgm:t>
    </dgm:pt>
    <dgm:pt modelId="{F0DB3485-E907-4338-808A-0C2503CD09E0}" type="parTrans" cxnId="{009CBCA5-FBB4-4EF3-BAE7-3C69B7B136A6}">
      <dgm:prSet/>
      <dgm:spPr/>
      <dgm:t>
        <a:bodyPr/>
        <a:lstStyle/>
        <a:p>
          <a:endParaRPr lang="en-US" sz="1600"/>
        </a:p>
      </dgm:t>
    </dgm:pt>
    <dgm:pt modelId="{022FB4DE-2EEC-4829-8788-BB1D7DF3458E}" type="sibTrans" cxnId="{009CBCA5-FBB4-4EF3-BAE7-3C69B7B136A6}">
      <dgm:prSet/>
      <dgm:spPr/>
      <dgm:t>
        <a:bodyPr/>
        <a:lstStyle/>
        <a:p>
          <a:endParaRPr lang="en-US" sz="1600"/>
        </a:p>
      </dgm:t>
    </dgm:pt>
    <dgm:pt modelId="{B7E75CD6-C813-497B-B780-5300364AF5DE}">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Operating System</a:t>
          </a:r>
        </a:p>
      </dgm:t>
    </dgm:pt>
    <dgm:pt modelId="{D6E7C757-5B4E-4B1F-B54C-9D08D478C2A9}" type="parTrans" cxnId="{3FD3022C-57A4-4B9D-B976-3BDF8DBFDFA8}">
      <dgm:prSet/>
      <dgm:spPr/>
      <dgm:t>
        <a:bodyPr/>
        <a:lstStyle/>
        <a:p>
          <a:endParaRPr lang="en-US" sz="1600"/>
        </a:p>
      </dgm:t>
    </dgm:pt>
    <dgm:pt modelId="{0A890325-1270-42D3-8105-4BCB6E3A6197}" type="sibTrans" cxnId="{3FD3022C-57A4-4B9D-B976-3BDF8DBFDFA8}">
      <dgm:prSet/>
      <dgm:spPr/>
      <dgm:t>
        <a:bodyPr/>
        <a:lstStyle/>
        <a:p>
          <a:endParaRPr lang="en-US" sz="1600"/>
        </a:p>
      </dgm:t>
    </dgm:pt>
    <dgm:pt modelId="{FDFD7672-CBF7-425E-91B3-28B84DBFBE51}">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7D55FC9-1542-4EE5-BA1E-59D7DF015F54}" type="parTrans" cxnId="{9DBED8D7-AD85-46F2-8E66-6D17377786F8}">
      <dgm:prSet/>
      <dgm:spPr/>
      <dgm:t>
        <a:bodyPr/>
        <a:lstStyle/>
        <a:p>
          <a:endParaRPr lang="en-US" sz="1600"/>
        </a:p>
      </dgm:t>
    </dgm:pt>
    <dgm:pt modelId="{F3B163ED-E4F8-40AC-90A1-AB37481AF11F}" type="sibTrans" cxnId="{9DBED8D7-AD85-46F2-8E66-6D17377786F8}">
      <dgm:prSet/>
      <dgm:spPr/>
      <dgm:t>
        <a:bodyPr/>
        <a:lstStyle/>
        <a:p>
          <a:endParaRPr lang="en-US" sz="1600"/>
        </a:p>
      </dgm:t>
    </dgm:pt>
    <dgm:pt modelId="{5227B3A3-548F-4A01-9EF2-5FF2F2632406}">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36EB82B-4DFE-4013-AC08-968B946C47B4}" type="parTrans" cxnId="{E4EE941C-6F18-4A61-B5DA-88DD684420FF}">
      <dgm:prSet/>
      <dgm:spPr/>
      <dgm:t>
        <a:bodyPr/>
        <a:lstStyle/>
        <a:p>
          <a:endParaRPr lang="en-US" sz="1600"/>
        </a:p>
      </dgm:t>
    </dgm:pt>
    <dgm:pt modelId="{5B563A8B-9F6A-4157-9249-11E6AC5425EF}" type="sibTrans" cxnId="{E4EE941C-6F18-4A61-B5DA-88DD684420FF}">
      <dgm:prSet/>
      <dgm:spPr/>
      <dgm:t>
        <a:bodyPr/>
        <a:lstStyle/>
        <a:p>
          <a:endParaRPr lang="en-US" sz="1600"/>
        </a:p>
      </dgm:t>
    </dgm:pt>
    <dgm:pt modelId="{D318551A-2698-4B3C-B850-CA59E982FC4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D01F9D7B-B8FE-4E73-836C-02C13778F818}" type="parTrans" cxnId="{852CC472-8311-41D2-B3D9-842E2CF85B60}">
      <dgm:prSet/>
      <dgm:spPr/>
      <dgm:t>
        <a:bodyPr/>
        <a:lstStyle/>
        <a:p>
          <a:endParaRPr lang="en-US" sz="1600"/>
        </a:p>
      </dgm:t>
    </dgm:pt>
    <dgm:pt modelId="{F5D11BC2-94AE-433F-A9FB-29C7A4B87957}" type="sibTrans" cxnId="{852CC472-8311-41D2-B3D9-842E2CF85B60}">
      <dgm:prSet/>
      <dgm:spPr/>
      <dgm:t>
        <a:bodyPr/>
        <a:lstStyle/>
        <a:p>
          <a:endParaRPr lang="en-US" sz="1600"/>
        </a:p>
      </dgm:t>
    </dgm:pt>
    <dgm:pt modelId="{A38A8821-91E6-434B-AF6D-2CB65531A823}">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03E94AFC-0C19-4EEF-A104-2F2CB3F679FA}" type="parTrans" cxnId="{7A93CA77-B93D-498F-9F1F-F11FA2CBAF15}">
      <dgm:prSet/>
      <dgm:spPr/>
      <dgm:t>
        <a:bodyPr/>
        <a:lstStyle/>
        <a:p>
          <a:endParaRPr lang="en-US" sz="1600"/>
        </a:p>
      </dgm:t>
    </dgm:pt>
    <dgm:pt modelId="{0A9ED52C-42BE-4528-BBE9-4D3EFB5C9208}" type="sibTrans" cxnId="{7A93CA77-B93D-498F-9F1F-F11FA2CBAF15}">
      <dgm:prSet/>
      <dgm:spPr/>
      <dgm:t>
        <a:bodyPr/>
        <a:lstStyle/>
        <a:p>
          <a:endParaRPr lang="en-US" sz="1600"/>
        </a:p>
      </dgm:t>
    </dgm:pt>
    <dgm:pt modelId="{8C2DA542-C3E4-403A-8445-8BF11118F541}">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gm:t>
    </dgm:pt>
    <dgm:pt modelId="{2BCD1808-55CC-46C6-A6AB-652B7FE2BA32}" type="parTrans" cxnId="{D6624198-F789-4C91-B246-B90A3E4197D8}">
      <dgm:prSet/>
      <dgm:spPr/>
      <dgm:t>
        <a:bodyPr/>
        <a:lstStyle/>
        <a:p>
          <a:endParaRPr lang="en-US" sz="1600"/>
        </a:p>
      </dgm:t>
    </dgm:pt>
    <dgm:pt modelId="{CFE0F499-BE02-4622-9324-53B0BDF2449F}" type="sibTrans" cxnId="{D6624198-F789-4C91-B246-B90A3E4197D8}">
      <dgm:prSet/>
      <dgm:spPr/>
      <dgm:t>
        <a:bodyPr/>
        <a:lstStyle/>
        <a:p>
          <a:endParaRPr lang="en-US" sz="1600"/>
        </a:p>
      </dgm:t>
    </dgm:pt>
    <dgm:pt modelId="{174B496D-6ED6-44AD-A307-62FFC2528AD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32B2202A-4BF7-418F-9972-D5E65C440667}" type="parTrans" cxnId="{1BEDA9F3-10F7-42B0-9969-50AC1EA6ACD4}">
      <dgm:prSet/>
      <dgm:spPr/>
      <dgm:t>
        <a:bodyPr/>
        <a:lstStyle/>
        <a:p>
          <a:endParaRPr lang="en-US" sz="1600"/>
        </a:p>
      </dgm:t>
    </dgm:pt>
    <dgm:pt modelId="{558AD3A6-8326-4E1A-80D9-9C7259BD50CD}" type="sibTrans" cxnId="{1BEDA9F3-10F7-42B0-9969-50AC1EA6ACD4}">
      <dgm:prSet/>
      <dgm:spPr/>
      <dgm:t>
        <a:bodyPr/>
        <a:lstStyle/>
        <a:p>
          <a:endParaRPr lang="en-US" sz="1600"/>
        </a:p>
      </dgm:t>
    </dgm:pt>
    <dgm:pt modelId="{2AFD02A7-6441-497A-A0C9-71FD6E667025}">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Virtualization</a:t>
          </a:r>
        </a:p>
      </dgm:t>
    </dgm:pt>
    <dgm:pt modelId="{3EA2616B-25F7-4AF9-8957-58162C6D517B}" type="parTrans" cxnId="{BFC3D0F4-49EE-4544-AD82-928318AB672B}">
      <dgm:prSet/>
      <dgm:spPr/>
      <dgm:t>
        <a:bodyPr/>
        <a:lstStyle/>
        <a:p>
          <a:endParaRPr lang="en-US" sz="1600"/>
        </a:p>
      </dgm:t>
    </dgm:pt>
    <dgm:pt modelId="{555FE57B-1509-4975-9CEA-9D08FD2F8D81}" type="sibTrans" cxnId="{BFC3D0F4-49EE-4544-AD82-928318AB672B}">
      <dgm:prSet/>
      <dgm:spPr/>
      <dgm:t>
        <a:bodyPr/>
        <a:lstStyle/>
        <a:p>
          <a:endParaRPr lang="en-US" sz="1600"/>
        </a:p>
      </dgm:t>
    </dgm:pt>
    <dgm:pt modelId="{02B22FB3-1FF7-4E98-A240-50145287E895}">
      <dgm:prSet custT="1">
        <dgm:style>
          <a:lnRef idx="1">
            <a:schemeClr val="accent6"/>
          </a:lnRef>
          <a:fillRef idx="3">
            <a:schemeClr val="accent6"/>
          </a:fillRef>
          <a:effectRef idx="2">
            <a:schemeClr val="accent6"/>
          </a:effectRef>
          <a:fontRef idx="minor">
            <a:schemeClr val="lt1"/>
          </a:fontRef>
        </dgm:style>
      </dgm:prSet>
      <dgm:spPr>
        <a:solidFill>
          <a:srgbClr val="00B0F0"/>
        </a:solidFill>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gm:t>
    </dgm:pt>
    <dgm:pt modelId="{A185C118-9516-4E35-A3A0-E5D9632DB802}" type="parTrans" cxnId="{AA59B0EA-352A-4EBF-805A-D579EAE1B4BB}">
      <dgm:prSet/>
      <dgm:spPr/>
      <dgm:t>
        <a:bodyPr/>
        <a:lstStyle/>
        <a:p>
          <a:endParaRPr lang="en-US" sz="1600"/>
        </a:p>
      </dgm:t>
    </dgm:pt>
    <dgm:pt modelId="{FF13298F-0423-4F08-86FF-D9BC3D799B97}" type="sibTrans" cxnId="{AA59B0EA-352A-4EBF-805A-D579EAE1B4BB}">
      <dgm:prSet/>
      <dgm:spPr/>
      <dgm:t>
        <a:bodyPr/>
        <a:lstStyle/>
        <a:p>
          <a:endParaRPr lang="en-US" sz="1600"/>
        </a:p>
      </dgm:t>
    </dgm:pt>
    <dgm:pt modelId="{3F212F73-6EAE-4470-B3AF-5D7A681DBD35}">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AB578B5-5090-4358-BF29-91123084176D}" type="parTrans" cxnId="{AF10988C-0187-4CEE-A2BC-FCD20E4C7510}">
      <dgm:prSet/>
      <dgm:spPr/>
      <dgm:t>
        <a:bodyPr/>
        <a:lstStyle/>
        <a:p>
          <a:endParaRPr lang="en-US" sz="1600"/>
        </a:p>
      </dgm:t>
    </dgm:pt>
    <dgm:pt modelId="{99AB94F2-D577-417B-9568-CDABEA61659E}" type="sibTrans" cxnId="{AF10988C-0187-4CEE-A2BC-FCD20E4C7510}">
      <dgm:prSet/>
      <dgm:spPr/>
      <dgm:t>
        <a:bodyPr/>
        <a:lstStyle/>
        <a:p>
          <a:endParaRPr lang="en-US" sz="1600"/>
        </a:p>
      </dgm:t>
    </dgm:pt>
    <dgm:pt modelId="{65E996EF-2715-45F1-BA49-C1E0275DAD3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14BED70F-003B-430E-B949-159F536B4A70}" type="parTrans" cxnId="{ABCDBE7D-CD59-4492-8195-D6CA8820F692}">
      <dgm:prSet/>
      <dgm:spPr/>
      <dgm:t>
        <a:bodyPr/>
        <a:lstStyle/>
        <a:p>
          <a:endParaRPr lang="en-US" sz="1600"/>
        </a:p>
      </dgm:t>
    </dgm:pt>
    <dgm:pt modelId="{240AC77A-C679-4462-9E13-37157E897C78}" type="sibTrans" cxnId="{ABCDBE7D-CD59-4492-8195-D6CA8820F692}">
      <dgm:prSet/>
      <dgm:spPr/>
      <dgm:t>
        <a:bodyPr/>
        <a:lstStyle/>
        <a:p>
          <a:endParaRPr lang="en-US" sz="1600"/>
        </a:p>
      </dgm:t>
    </dgm:pt>
    <dgm:pt modelId="{718B4A3C-EFF5-41A5-BC6A-826CB346C7C2}">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9D2D09FD-4041-4937-97D8-D172146818FF}" type="parTrans" cxnId="{EE09A049-3349-4373-AA09-D1C82683D9CE}">
      <dgm:prSet/>
      <dgm:spPr/>
      <dgm:t>
        <a:bodyPr/>
        <a:lstStyle/>
        <a:p>
          <a:endParaRPr lang="en-US" sz="1600"/>
        </a:p>
      </dgm:t>
    </dgm:pt>
    <dgm:pt modelId="{F7B4F0EE-4D90-42D4-AFE4-18B45D9E6FAA}" type="sibTrans" cxnId="{EE09A049-3349-4373-AA09-D1C82683D9CE}">
      <dgm:prSet/>
      <dgm:spPr/>
      <dgm:t>
        <a:bodyPr/>
        <a:lstStyle/>
        <a:p>
          <a:endParaRPr lang="en-US" sz="1600"/>
        </a:p>
      </dgm:t>
    </dgm:pt>
    <dgm:pt modelId="{5AAA0430-EAAF-49C5-8981-5345E4CAB430}">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213C9F7C-E4E4-4EC1-AC62-6E9FB4C1EB24}" type="parTrans" cxnId="{6E02A790-4AF4-47EB-85CE-7FD28EBE9515}">
      <dgm:prSet/>
      <dgm:spPr/>
      <dgm:t>
        <a:bodyPr/>
        <a:lstStyle/>
        <a:p>
          <a:endParaRPr lang="en-US" sz="1600"/>
        </a:p>
      </dgm:t>
    </dgm:pt>
    <dgm:pt modelId="{7DEF1DB7-04F2-44F9-BB4A-0E76850A4C17}" type="sibTrans" cxnId="{6E02A790-4AF4-47EB-85CE-7FD28EBE9515}">
      <dgm:prSet/>
      <dgm:spPr/>
      <dgm:t>
        <a:bodyPr/>
        <a:lstStyle/>
        <a:p>
          <a:endParaRPr lang="en-US" sz="1600"/>
        </a:p>
      </dgm:t>
    </dgm:pt>
    <dgm:pt modelId="{BD918C99-A22E-450A-9954-F62C2915A717}">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gm:t>
    </dgm:pt>
    <dgm:pt modelId="{F67B182E-D166-4097-8A3D-B0B9E54F601D}" type="parTrans" cxnId="{DDBF368E-83CB-4913-BB02-527CF9B78FB6}">
      <dgm:prSet/>
      <dgm:spPr/>
      <dgm:t>
        <a:bodyPr/>
        <a:lstStyle/>
        <a:p>
          <a:endParaRPr lang="en-US" sz="1600"/>
        </a:p>
      </dgm:t>
    </dgm:pt>
    <dgm:pt modelId="{76758DF5-9B44-41FC-BA29-93AC0E6B1A2A}" type="sibTrans" cxnId="{DDBF368E-83CB-4913-BB02-527CF9B78FB6}">
      <dgm:prSet/>
      <dgm:spPr/>
      <dgm:t>
        <a:bodyPr/>
        <a:lstStyle/>
        <a:p>
          <a:endParaRPr lang="en-US" sz="1600"/>
        </a:p>
      </dgm:t>
    </dgm:pt>
    <dgm:pt modelId="{18B0BB8A-AFE8-4272-9951-C8F66DAFD5E1}">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8C5D7988-735A-48F6-9FB3-7D0557B9D40C}" type="parTrans" cxnId="{6F7E70A1-0CE1-47AD-BDFD-577E7BE55182}">
      <dgm:prSet/>
      <dgm:spPr/>
      <dgm:t>
        <a:bodyPr/>
        <a:lstStyle/>
        <a:p>
          <a:endParaRPr lang="en-US" sz="1600"/>
        </a:p>
      </dgm:t>
    </dgm:pt>
    <dgm:pt modelId="{1CADE952-B67F-4ADC-9EA7-11EF0700D6DA}" type="sibTrans" cxnId="{6F7E70A1-0CE1-47AD-BDFD-577E7BE55182}">
      <dgm:prSet/>
      <dgm:spPr/>
      <dgm:t>
        <a:bodyPr/>
        <a:lstStyle/>
        <a:p>
          <a:endParaRPr lang="en-US" sz="1600"/>
        </a:p>
      </dgm:t>
    </dgm:pt>
    <dgm:pt modelId="{944DE726-DEBA-4E06-B8EE-C639DE39146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BD708D49-C980-4CCD-8667-A280B3BFB3FF}" type="parTrans" cxnId="{946ABD07-6181-4C52-9A25-91D163987E93}">
      <dgm:prSet/>
      <dgm:spPr/>
      <dgm:t>
        <a:bodyPr/>
        <a:lstStyle/>
        <a:p>
          <a:endParaRPr lang="en-US" sz="1600"/>
        </a:p>
      </dgm:t>
    </dgm:pt>
    <dgm:pt modelId="{197550DE-368A-4A13-BBF1-79248E388642}" type="sibTrans" cxnId="{946ABD07-6181-4C52-9A25-91D163987E93}">
      <dgm:prSet/>
      <dgm:spPr/>
      <dgm:t>
        <a:bodyPr/>
        <a:lstStyle/>
        <a:p>
          <a:endParaRPr lang="en-US" sz="1600"/>
        </a:p>
      </dgm:t>
    </dgm:pt>
    <dgm:pt modelId="{42C69863-B6AD-4310-969B-63E6555153AA}">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A924223C-8697-459D-A76C-D472CDDAF701}" type="parTrans" cxnId="{5F224F26-6823-4733-B363-6B113F779EEA}">
      <dgm:prSet/>
      <dgm:spPr/>
      <dgm:t>
        <a:bodyPr/>
        <a:lstStyle/>
        <a:p>
          <a:endParaRPr lang="en-US" sz="1600"/>
        </a:p>
      </dgm:t>
    </dgm:pt>
    <dgm:pt modelId="{FDEDC9F2-DA0C-47E2-910C-7962AC26F961}" type="sibTrans" cxnId="{5F224F26-6823-4733-B363-6B113F779EEA}">
      <dgm:prSet/>
      <dgm:spPr/>
      <dgm:t>
        <a:bodyPr/>
        <a:lstStyle/>
        <a:p>
          <a:endParaRPr lang="en-US" sz="1600"/>
        </a:p>
      </dgm:t>
    </dgm:pt>
    <dgm:pt modelId="{E49A8A07-7825-4E0C-A83D-B894AB0AFD16}">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2AD2F9E9-8E55-4782-996E-99EBE29508E5}" type="parTrans" cxnId="{5260AF66-7864-4924-A560-F9463D9FC79B}">
      <dgm:prSet/>
      <dgm:spPr/>
      <dgm:t>
        <a:bodyPr/>
        <a:lstStyle/>
        <a:p>
          <a:endParaRPr lang="en-US" sz="1600"/>
        </a:p>
      </dgm:t>
    </dgm:pt>
    <dgm:pt modelId="{948B4794-0A24-4327-A484-708016901648}" type="sibTrans" cxnId="{5260AF66-7864-4924-A560-F9463D9FC79B}">
      <dgm:prSet/>
      <dgm:spPr/>
      <dgm:t>
        <a:bodyPr/>
        <a:lstStyle/>
        <a:p>
          <a:endParaRPr lang="en-US" sz="1600"/>
        </a:p>
      </dgm:t>
    </dgm:pt>
    <dgm:pt modelId="{5A3649E4-03CE-46CA-AAFC-FD60CD464144}">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068CE498-90D6-4BEC-B181-B579EB258F4A}" type="parTrans" cxnId="{795318AD-CBD8-4FBF-8DC4-890C9685211E}">
      <dgm:prSet/>
      <dgm:spPr/>
      <dgm:t>
        <a:bodyPr/>
        <a:lstStyle/>
        <a:p>
          <a:endParaRPr lang="en-US" sz="1600"/>
        </a:p>
      </dgm:t>
    </dgm:pt>
    <dgm:pt modelId="{B15376AC-F941-4434-846C-D15596CE87A5}" type="sibTrans" cxnId="{795318AD-CBD8-4FBF-8DC4-890C9685211E}">
      <dgm:prSet/>
      <dgm:spPr/>
      <dgm:t>
        <a:bodyPr/>
        <a:lstStyle/>
        <a:p>
          <a:endParaRPr lang="en-US" sz="1600"/>
        </a:p>
      </dgm:t>
    </dgm:pt>
    <dgm:pt modelId="{91FA8C2E-3C3D-4927-82EA-1FB664CCF449}">
      <dgm:prSet custT="1">
        <dgm:style>
          <a:lnRef idx="1">
            <a:schemeClr val="accent6"/>
          </a:lnRef>
          <a:fillRef idx="3">
            <a:schemeClr val="accent6"/>
          </a:fillRef>
          <a:effectRef idx="2">
            <a:schemeClr val="accent6"/>
          </a:effectRef>
          <a:fontRef idx="minor">
            <a:schemeClr val="lt1"/>
          </a:fontRef>
        </dgm:style>
      </dgm:prSet>
      <dgm:spPr>
        <a:solidFill>
          <a:srgbClr val="00B0F0"/>
        </a:solidFill>
        <a:ln/>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gm:t>
    </dgm:pt>
    <dgm:pt modelId="{DFDA22FA-2CF6-4C0A-8D05-0D6330313DF0}" type="parTrans" cxnId="{905E8818-940A-4BC8-9ACA-9361E94561E9}">
      <dgm:prSet/>
      <dgm:spPr/>
      <dgm:t>
        <a:bodyPr/>
        <a:lstStyle/>
        <a:p>
          <a:endParaRPr lang="en-US" sz="1600"/>
        </a:p>
      </dgm:t>
    </dgm:pt>
    <dgm:pt modelId="{5D7BAF0E-0ABD-4C72-B43C-36785E45D918}" type="sibTrans" cxnId="{905E8818-940A-4BC8-9ACA-9361E94561E9}">
      <dgm:prSet/>
      <dgm:spPr/>
      <dgm:t>
        <a:bodyPr/>
        <a:lstStyle/>
        <a:p>
          <a:endParaRPr lang="en-US" sz="1600"/>
        </a:p>
      </dgm:t>
    </dgm:pt>
    <dgm:pt modelId="{599EDAA2-00FE-4FD1-A440-E04ACDB7209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B76D0F4C-52DD-4478-8539-32263E6DDF3E}" type="parTrans" cxnId="{461EB0FB-DD79-46FB-A8B4-B1C0FA108280}">
      <dgm:prSet/>
      <dgm:spPr/>
      <dgm:t>
        <a:bodyPr/>
        <a:lstStyle/>
        <a:p>
          <a:endParaRPr lang="en-US" sz="1600"/>
        </a:p>
      </dgm:t>
    </dgm:pt>
    <dgm:pt modelId="{3728FB79-7C94-4413-9027-0473437AAA07}" type="sibTrans" cxnId="{461EB0FB-DD79-46FB-A8B4-B1C0FA108280}">
      <dgm:prSet/>
      <dgm:spPr/>
      <dgm:t>
        <a:bodyPr/>
        <a:lstStyle/>
        <a:p>
          <a:endParaRPr lang="en-US" sz="1600"/>
        </a:p>
      </dgm:t>
    </dgm:pt>
    <dgm:pt modelId="{2179E194-75B3-465A-B6F5-24A487990E28}">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gm:t>
    </dgm:pt>
    <dgm:pt modelId="{1F2B80AA-2CF2-4612-A1B4-BD2E68F162E8}" type="parTrans" cxnId="{7C324BC2-0C11-4E7A-907C-670B9D1C73D2}">
      <dgm:prSet/>
      <dgm:spPr/>
      <dgm:t>
        <a:bodyPr/>
        <a:lstStyle/>
        <a:p>
          <a:endParaRPr lang="en-US" sz="1600"/>
        </a:p>
      </dgm:t>
    </dgm:pt>
    <dgm:pt modelId="{F8F4D5B8-E5FD-4BBA-B428-D5E1B81B219E}" type="sibTrans" cxnId="{7C324BC2-0C11-4E7A-907C-670B9D1C73D2}">
      <dgm:prSet/>
      <dgm:spPr/>
      <dgm:t>
        <a:bodyPr/>
        <a:lstStyle/>
        <a:p>
          <a:endParaRPr lang="en-US" sz="1600"/>
        </a:p>
      </dgm:t>
    </dgm:pt>
    <dgm:pt modelId="{14E11E5C-AA4E-4FBE-A627-4F7FE2DA3B59}">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CD49308D-CEF4-443F-8E97-27779FF3542C}" type="parTrans" cxnId="{870FAEF5-0359-4551-A8CA-4A9FCDC6F8E3}">
      <dgm:prSet/>
      <dgm:spPr/>
      <dgm:t>
        <a:bodyPr/>
        <a:lstStyle/>
        <a:p>
          <a:endParaRPr lang="en-US" sz="1600"/>
        </a:p>
      </dgm:t>
    </dgm:pt>
    <dgm:pt modelId="{CA840AE0-9B40-457E-BB4E-BB89E5508D3A}" type="sibTrans" cxnId="{870FAEF5-0359-4551-A8CA-4A9FCDC6F8E3}">
      <dgm:prSet/>
      <dgm:spPr/>
      <dgm:t>
        <a:bodyPr/>
        <a:lstStyle/>
        <a:p>
          <a:endParaRPr lang="en-US" sz="1600"/>
        </a:p>
      </dgm:t>
    </dgm:pt>
    <dgm:pt modelId="{16CE144E-227E-4CAA-A3C2-73420C646B4B}">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18E18673-540E-4619-9AF5-2768B67DC2BB}" type="parTrans" cxnId="{2EAEFE0F-D4F6-4E33-ADE8-50CBC8062260}">
      <dgm:prSet/>
      <dgm:spPr/>
      <dgm:t>
        <a:bodyPr/>
        <a:lstStyle/>
        <a:p>
          <a:endParaRPr lang="en-US" sz="1600"/>
        </a:p>
      </dgm:t>
    </dgm:pt>
    <dgm:pt modelId="{E3841031-3E3E-46FC-B000-4A66DA87FEEE}" type="sibTrans" cxnId="{2EAEFE0F-D4F6-4E33-ADE8-50CBC8062260}">
      <dgm:prSet/>
      <dgm:spPr/>
      <dgm:t>
        <a:bodyPr/>
        <a:lstStyle/>
        <a:p>
          <a:endParaRPr lang="en-US" sz="1600"/>
        </a:p>
      </dgm:t>
    </dgm:pt>
    <dgm:pt modelId="{95E312AC-277E-4EA5-AE17-39640876C728}">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62A05024-5B88-4331-9345-66E38E50A8A4}" type="parTrans" cxnId="{9FEB7A82-242B-47D5-82EC-E3EB602D00F0}">
      <dgm:prSet/>
      <dgm:spPr/>
      <dgm:t>
        <a:bodyPr/>
        <a:lstStyle/>
        <a:p>
          <a:endParaRPr lang="en-US" sz="1600"/>
        </a:p>
      </dgm:t>
    </dgm:pt>
    <dgm:pt modelId="{2D20A4CB-082D-4BBA-9976-20BCC484243E}" type="sibTrans" cxnId="{9FEB7A82-242B-47D5-82EC-E3EB602D00F0}">
      <dgm:prSet/>
      <dgm:spPr/>
      <dgm:t>
        <a:bodyPr/>
        <a:lstStyle/>
        <a:p>
          <a:endParaRPr lang="en-US" sz="1600"/>
        </a:p>
      </dgm:t>
    </dgm:pt>
    <dgm:pt modelId="{CF1A14E2-C0AA-488D-BBAA-409C080A2919}">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11B7F919-A602-4A97-BE4C-EBEAE10B3A07}" type="parTrans" cxnId="{0A38236B-8413-4804-AC34-3E63EF4349F8}">
      <dgm:prSet/>
      <dgm:spPr/>
      <dgm:t>
        <a:bodyPr/>
        <a:lstStyle/>
        <a:p>
          <a:endParaRPr lang="en-US" sz="1600"/>
        </a:p>
      </dgm:t>
    </dgm:pt>
    <dgm:pt modelId="{5654DC0B-AE6C-40B5-9C26-9C211D1087D0}" type="sibTrans" cxnId="{0A38236B-8413-4804-AC34-3E63EF4349F8}">
      <dgm:prSet/>
      <dgm:spPr/>
      <dgm:t>
        <a:bodyPr/>
        <a:lstStyle/>
        <a:p>
          <a:endParaRPr lang="en-US" sz="1600"/>
        </a:p>
      </dgm:t>
    </dgm:pt>
    <dgm:pt modelId="{57AFD045-BB3F-47CE-B779-FC4C727E540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0F39722-697B-4BA2-9C74-703D5A5850AC}" type="parTrans" cxnId="{6F09B52F-34CC-46FC-9496-A0FA198632B5}">
      <dgm:prSet/>
      <dgm:spPr/>
      <dgm:t>
        <a:bodyPr/>
        <a:lstStyle/>
        <a:p>
          <a:endParaRPr lang="en-US" sz="1600"/>
        </a:p>
      </dgm:t>
    </dgm:pt>
    <dgm:pt modelId="{BC73EF65-F05C-48A1-A56C-11996B5D5E23}" type="sibTrans" cxnId="{6F09B52F-34CC-46FC-9496-A0FA198632B5}">
      <dgm:prSet/>
      <dgm:spPr/>
      <dgm:t>
        <a:bodyPr/>
        <a:lstStyle/>
        <a:p>
          <a:endParaRPr lang="en-US" sz="1600"/>
        </a:p>
      </dgm:t>
    </dgm:pt>
    <dgm:pt modelId="{C660F784-1209-445E-AD63-A05A30F055BC}">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1581DDEC-E00D-4DF3-B457-FA2FCA9A83B6}" type="parTrans" cxnId="{7F946CA6-E338-4B7A-93E7-18D784F59C5A}">
      <dgm:prSet/>
      <dgm:spPr/>
      <dgm:t>
        <a:bodyPr/>
        <a:lstStyle/>
        <a:p>
          <a:endParaRPr lang="en-US" sz="1600"/>
        </a:p>
      </dgm:t>
    </dgm:pt>
    <dgm:pt modelId="{37CAE6B4-25EE-44F3-8474-0006014B5281}" type="sibTrans" cxnId="{7F946CA6-E338-4B7A-93E7-18D784F59C5A}">
      <dgm:prSet/>
      <dgm:spPr/>
      <dgm:t>
        <a:bodyPr/>
        <a:lstStyle/>
        <a:p>
          <a:endParaRPr lang="en-US" sz="1600"/>
        </a:p>
      </dgm:t>
    </dgm:pt>
    <dgm:pt modelId="{238B03AC-AB39-423E-8CAF-8CE1DF459DC7}">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69F1702A-36E9-4869-9A70-44D3BC0CB53D}" type="parTrans" cxnId="{FAA87C3C-2AD3-4D14-B9B1-5D084502DAF0}">
      <dgm:prSet/>
      <dgm:spPr/>
      <dgm:t>
        <a:bodyPr/>
        <a:lstStyle/>
        <a:p>
          <a:endParaRPr lang="en-US" sz="1600"/>
        </a:p>
      </dgm:t>
    </dgm:pt>
    <dgm:pt modelId="{3AA5D9AD-1F36-453A-AC95-ED6414CA0E51}" type="sibTrans" cxnId="{FAA87C3C-2AD3-4D14-B9B1-5D084502DAF0}">
      <dgm:prSet/>
      <dgm:spPr/>
      <dgm:t>
        <a:bodyPr/>
        <a:lstStyle/>
        <a:p>
          <a:endParaRPr lang="en-US" sz="1600"/>
        </a:p>
      </dgm:t>
    </dgm:pt>
    <dgm:pt modelId="{E4D3D01B-9B45-44F8-A77A-F9B53DA3AC9C}">
      <dgm:prSet custT="1">
        <dgm:style>
          <a:lnRef idx="2">
            <a:schemeClr val="accent2">
              <a:shade val="50000"/>
            </a:schemeClr>
          </a:lnRef>
          <a:fillRef idx="1">
            <a:schemeClr val="accent2"/>
          </a:fillRef>
          <a:effectRef idx="0">
            <a:schemeClr val="accent2"/>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gm:t>
    </dgm:pt>
    <dgm:pt modelId="{60944706-4C84-4D88-A847-8AFB0A669CE1}" type="parTrans" cxnId="{C23064F5-BE2F-43F0-9E02-1E6806234443}">
      <dgm:prSet/>
      <dgm:spPr/>
      <dgm:t>
        <a:bodyPr/>
        <a:lstStyle/>
        <a:p>
          <a:endParaRPr lang="en-US" sz="1600"/>
        </a:p>
      </dgm:t>
    </dgm:pt>
    <dgm:pt modelId="{1DB09E3D-7C90-4942-A813-805B3314815F}" type="sibTrans" cxnId="{C23064F5-BE2F-43F0-9E02-1E6806234443}">
      <dgm:prSet/>
      <dgm:spPr/>
      <dgm:t>
        <a:bodyPr/>
        <a:lstStyle/>
        <a:p>
          <a:endParaRPr lang="en-US" sz="1600"/>
        </a:p>
      </dgm:t>
    </dgm:pt>
    <dgm:pt modelId="{0768EC18-479A-4C20-8DD9-9F86C1EBBCD7}">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gm:t>
    </dgm:pt>
    <dgm:pt modelId="{48F61D6A-65F7-482A-96B4-EAAEF7C8EB07}" type="parTrans" cxnId="{6D4B25FA-F769-4DDD-B213-8980EBF6AC7B}">
      <dgm:prSet/>
      <dgm:spPr/>
      <dgm:t>
        <a:bodyPr/>
        <a:lstStyle/>
        <a:p>
          <a:endParaRPr lang="en-US" sz="1600"/>
        </a:p>
      </dgm:t>
    </dgm:pt>
    <dgm:pt modelId="{E3D61689-CB8D-4A90-AB74-6379F99D17F1}" type="sibTrans" cxnId="{6D4B25FA-F769-4DDD-B213-8980EBF6AC7B}">
      <dgm:prSet/>
      <dgm:spPr/>
      <dgm:t>
        <a:bodyPr/>
        <a:lstStyle/>
        <a:p>
          <a:endParaRPr lang="en-US" sz="1600"/>
        </a:p>
      </dgm:t>
    </dgm:pt>
    <dgm:pt modelId="{B0311E2D-EADE-44C0-B536-758FED5B23A8}">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E1D9E8D4-D232-4EE0-BB63-661AAE96409C}" type="parTrans" cxnId="{C6928C79-20E0-481C-8B37-F99005CEF671}">
      <dgm:prSet/>
      <dgm:spPr/>
      <dgm:t>
        <a:bodyPr/>
        <a:lstStyle/>
        <a:p>
          <a:endParaRPr lang="en-US" sz="1600"/>
        </a:p>
      </dgm:t>
    </dgm:pt>
    <dgm:pt modelId="{19CEA737-03DB-4F3F-9F48-44C23FB80874}" type="sibTrans" cxnId="{C6928C79-20E0-481C-8B37-F99005CEF671}">
      <dgm:prSet/>
      <dgm:spPr/>
      <dgm:t>
        <a:bodyPr/>
        <a:lstStyle/>
        <a:p>
          <a:endParaRPr lang="en-US" sz="1600"/>
        </a:p>
      </dgm:t>
    </dgm:pt>
    <dgm:pt modelId="{9D3C947B-C072-4967-A6B3-0DBA18B8BE11}">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9B79E8DE-ABE5-4250-BC7D-DF2E0F398153}" type="parTrans" cxnId="{CF99F124-6FEB-4681-B11C-AF46E7C25562}">
      <dgm:prSet/>
      <dgm:spPr/>
      <dgm:t>
        <a:bodyPr/>
        <a:lstStyle/>
        <a:p>
          <a:endParaRPr lang="en-US" sz="1600"/>
        </a:p>
      </dgm:t>
    </dgm:pt>
    <dgm:pt modelId="{8B5AA9FF-8F8A-4034-AD29-00CC2909B25D}" type="sibTrans" cxnId="{CF99F124-6FEB-4681-B11C-AF46E7C25562}">
      <dgm:prSet/>
      <dgm:spPr/>
      <dgm:t>
        <a:bodyPr/>
        <a:lstStyle/>
        <a:p>
          <a:endParaRPr lang="en-US" sz="1600"/>
        </a:p>
      </dgm:t>
    </dgm:pt>
    <dgm:pt modelId="{63752C72-0DD5-4F25-A38B-5B30609D47EB}">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219B5354-D6AD-4F10-96E3-41125D7C5646}" type="parTrans" cxnId="{56F7EECF-E95E-457E-A365-A4252269B7E1}">
      <dgm:prSet/>
      <dgm:spPr/>
      <dgm:t>
        <a:bodyPr/>
        <a:lstStyle/>
        <a:p>
          <a:endParaRPr lang="en-US" sz="1600"/>
        </a:p>
      </dgm:t>
    </dgm:pt>
    <dgm:pt modelId="{D6C37650-6AE6-41C5-BA6E-4AE8C908E088}" type="sibTrans" cxnId="{56F7EECF-E95E-457E-A365-A4252269B7E1}">
      <dgm:prSet/>
      <dgm:spPr/>
      <dgm:t>
        <a:bodyPr/>
        <a:lstStyle/>
        <a:p>
          <a:endParaRPr lang="en-US" sz="1600"/>
        </a:p>
      </dgm:t>
    </dgm:pt>
    <dgm:pt modelId="{D58F7E6B-7FE3-42C6-B6FF-2D0BC5A9926D}">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C0ED0570-22BD-4044-99BA-F047F26F6FF7}" type="parTrans" cxnId="{7A49395C-E26C-4756-9DD0-52D605670845}">
      <dgm:prSet/>
      <dgm:spPr/>
      <dgm:t>
        <a:bodyPr/>
        <a:lstStyle/>
        <a:p>
          <a:endParaRPr lang="en-US" sz="1600"/>
        </a:p>
      </dgm:t>
    </dgm:pt>
    <dgm:pt modelId="{B4CF22F0-3281-440B-A483-CB602F344369}" type="sibTrans" cxnId="{7A49395C-E26C-4756-9DD0-52D605670845}">
      <dgm:prSet/>
      <dgm:spPr/>
      <dgm:t>
        <a:bodyPr/>
        <a:lstStyle/>
        <a:p>
          <a:endParaRPr lang="en-US" sz="1600"/>
        </a:p>
      </dgm:t>
    </dgm:pt>
    <dgm:pt modelId="{7A27A50D-9379-4847-8AB3-E602229F05C2}">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200"/>
            <a:t>Abstracted by Vendor</a:t>
          </a:r>
        </a:p>
      </dgm:t>
    </dgm:pt>
    <dgm:pt modelId="{C47472EC-F471-4002-A91B-55F8455D2100}" type="parTrans" cxnId="{F02897D4-784C-4935-887C-6B82EDDF3D2F}">
      <dgm:prSet/>
      <dgm:spPr/>
      <dgm:t>
        <a:bodyPr/>
        <a:lstStyle/>
        <a:p>
          <a:endParaRPr lang="en-US" sz="1600"/>
        </a:p>
      </dgm:t>
    </dgm:pt>
    <dgm:pt modelId="{2171C3E6-B97D-474D-B8B2-AAD2FA88F762}" type="sibTrans" cxnId="{F02897D4-784C-4935-887C-6B82EDDF3D2F}">
      <dgm:prSet/>
      <dgm:spPr/>
      <dgm:t>
        <a:bodyPr/>
        <a:lstStyle/>
        <a:p>
          <a:endParaRPr lang="en-US" sz="1600"/>
        </a:p>
      </dgm:t>
    </dgm:pt>
    <dgm:pt modelId="{7F1FD6A4-371F-41E3-9589-C79E8BE80322}">
      <dgm:prSet custT="1">
        <dgm:style>
          <a:lnRef idx="2">
            <a:schemeClr val="accent6">
              <a:shade val="50000"/>
            </a:schemeClr>
          </a:lnRef>
          <a:fillRef idx="1">
            <a:schemeClr val="accent6"/>
          </a:fillRef>
          <a:effectRef idx="0">
            <a:schemeClr val="accent6"/>
          </a:effectRef>
          <a:fontRef idx="minor">
            <a:schemeClr val="lt1"/>
          </a:fontRef>
        </dgm:style>
      </dgm:prSet>
      <dgm:spPr>
        <a:solidFill>
          <a:srgbClr val="00B0F0"/>
        </a:solidFill>
      </dgm:spPr>
      <dgm:t>
        <a:bodyPr/>
        <a:lstStyle/>
        <a:p>
          <a:r>
            <a:rPr lang="en-US" sz="1200"/>
            <a:t>Customer Managed</a:t>
          </a:r>
          <a:br>
            <a:rPr lang="en-US" sz="1200"/>
          </a:br>
          <a:r>
            <a:rPr lang="en-US" sz="1200"/>
            <a:t>Unit Of Scale</a:t>
          </a:r>
        </a:p>
      </dgm:t>
    </dgm:pt>
    <dgm:pt modelId="{38419F57-A58F-41D7-9303-9BF75362CD2B}" type="parTrans" cxnId="{3B89C444-F042-47EA-B777-4FC6BD874121}">
      <dgm:prSet/>
      <dgm:spPr/>
      <dgm:t>
        <a:bodyPr/>
        <a:lstStyle/>
        <a:p>
          <a:endParaRPr lang="en-US" sz="1600"/>
        </a:p>
      </dgm:t>
    </dgm:pt>
    <dgm:pt modelId="{3B2FA898-A12E-4234-BB1B-904CE452E7E2}" type="sibTrans" cxnId="{3B89C444-F042-47EA-B777-4FC6BD874121}">
      <dgm:prSet/>
      <dgm:spPr/>
      <dgm:t>
        <a:bodyPr/>
        <a:lstStyle/>
        <a:p>
          <a:endParaRPr lang="en-US" sz="1600"/>
        </a:p>
      </dgm:t>
    </dgm:pt>
    <dgm:pt modelId="{D1C1E590-4925-4C0E-BDD9-20B3E65AD247}" type="pres">
      <dgm:prSet presAssocID="{BC62CD1E-0A57-4CDC-85BD-360EF9DCA0C0}" presName="Name0" presStyleCnt="0">
        <dgm:presLayoutVars>
          <dgm:chPref val="1"/>
          <dgm:dir/>
          <dgm:animOne val="branch"/>
          <dgm:animLvl val="lvl"/>
          <dgm:resizeHandles/>
        </dgm:presLayoutVars>
      </dgm:prSet>
      <dgm:spPr/>
    </dgm:pt>
    <dgm:pt modelId="{2B92FB3C-64BF-4390-B6E0-7960AC7D3100}" type="pres">
      <dgm:prSet presAssocID="{477D7337-1BEB-41D4-9C6D-27DD1DDA5CAA}" presName="vertOne" presStyleCnt="0"/>
      <dgm:spPr/>
    </dgm:pt>
    <dgm:pt modelId="{E0FB8FA6-87A5-4637-9CE6-1CD63CC5D95D}" type="pres">
      <dgm:prSet presAssocID="{477D7337-1BEB-41D4-9C6D-27DD1DDA5CAA}" presName="txOne" presStyleLbl="node0" presStyleIdx="0" presStyleCnt="5">
        <dgm:presLayoutVars>
          <dgm:chPref val="3"/>
        </dgm:presLayoutVars>
      </dgm:prSet>
      <dgm:spPr/>
    </dgm:pt>
    <dgm:pt modelId="{C2718291-C0C5-410C-99A8-36669D4DDD16}" type="pres">
      <dgm:prSet presAssocID="{477D7337-1BEB-41D4-9C6D-27DD1DDA5CAA}" presName="parTransOne" presStyleCnt="0"/>
      <dgm:spPr/>
    </dgm:pt>
    <dgm:pt modelId="{1C326B9F-BE40-470B-A339-AC91B067414E}" type="pres">
      <dgm:prSet presAssocID="{477D7337-1BEB-41D4-9C6D-27DD1DDA5CAA}" presName="horzOne" presStyleCnt="0"/>
      <dgm:spPr/>
    </dgm:pt>
    <dgm:pt modelId="{1EC891E5-C5E8-48C9-90DE-183FD02D7F05}" type="pres">
      <dgm:prSet presAssocID="{479BD686-9037-487C-8DA2-F08818596275}" presName="vertTwo" presStyleCnt="0"/>
      <dgm:spPr/>
    </dgm:pt>
    <dgm:pt modelId="{17305019-8515-4E54-BF19-64CE5DA9692D}" type="pres">
      <dgm:prSet presAssocID="{479BD686-9037-487C-8DA2-F08818596275}" presName="txTwo" presStyleLbl="node2" presStyleIdx="0" presStyleCnt="5">
        <dgm:presLayoutVars>
          <dgm:chPref val="3"/>
        </dgm:presLayoutVars>
      </dgm:prSet>
      <dgm:spPr/>
    </dgm:pt>
    <dgm:pt modelId="{E60C48C4-0126-46E2-9C9C-3A671C2546D5}" type="pres">
      <dgm:prSet presAssocID="{479BD686-9037-487C-8DA2-F08818596275}" presName="parTransTwo" presStyleCnt="0"/>
      <dgm:spPr/>
    </dgm:pt>
    <dgm:pt modelId="{25627690-5B9F-4A43-BB49-012259B3D60F}" type="pres">
      <dgm:prSet presAssocID="{479BD686-9037-487C-8DA2-F08818596275}" presName="horzTwo" presStyleCnt="0"/>
      <dgm:spPr/>
    </dgm:pt>
    <dgm:pt modelId="{CE957146-F86C-4095-9F0D-D1469B18A9C1}" type="pres">
      <dgm:prSet presAssocID="{B7E75CD6-C813-497B-B780-5300364AF5DE}" presName="vertThree" presStyleCnt="0"/>
      <dgm:spPr/>
    </dgm:pt>
    <dgm:pt modelId="{083490B4-BE90-4908-9837-ECEB8ED59795}" type="pres">
      <dgm:prSet presAssocID="{B7E75CD6-C813-497B-B780-5300364AF5DE}" presName="txThree" presStyleLbl="node3" presStyleIdx="0" presStyleCnt="5">
        <dgm:presLayoutVars>
          <dgm:chPref val="3"/>
        </dgm:presLayoutVars>
      </dgm:prSet>
      <dgm:spPr/>
    </dgm:pt>
    <dgm:pt modelId="{6E086151-B99D-4533-AEA8-C9397ED185BD}" type="pres">
      <dgm:prSet presAssocID="{B7E75CD6-C813-497B-B780-5300364AF5DE}" presName="parTransThree" presStyleCnt="0"/>
      <dgm:spPr/>
    </dgm:pt>
    <dgm:pt modelId="{F367DF7E-A283-4605-A723-E0DC6A828E0A}" type="pres">
      <dgm:prSet presAssocID="{B7E75CD6-C813-497B-B780-5300364AF5DE}" presName="horzThree" presStyleCnt="0"/>
      <dgm:spPr/>
    </dgm:pt>
    <dgm:pt modelId="{235FF640-98F7-45D6-92D7-BD427B9C7942}" type="pres">
      <dgm:prSet presAssocID="{FDFD7672-CBF7-425E-91B3-28B84DBFBE51}" presName="vertFour" presStyleCnt="0">
        <dgm:presLayoutVars>
          <dgm:chPref val="3"/>
        </dgm:presLayoutVars>
      </dgm:prSet>
      <dgm:spPr/>
    </dgm:pt>
    <dgm:pt modelId="{7DF7A294-96D7-4003-89FE-8269DB31D43A}" type="pres">
      <dgm:prSet presAssocID="{FDFD7672-CBF7-425E-91B3-28B84DBFBE51}" presName="txFour" presStyleLbl="node4" presStyleIdx="0" presStyleCnt="24">
        <dgm:presLayoutVars>
          <dgm:chPref val="3"/>
        </dgm:presLayoutVars>
      </dgm:prSet>
      <dgm:spPr>
        <a:xfrm>
          <a:off x="1047" y="2208555"/>
          <a:ext cx="1853579" cy="486019"/>
        </a:xfrm>
        <a:prstGeom prst="roundRect">
          <a:avLst>
            <a:gd name="adj" fmla="val 10000"/>
          </a:avLst>
        </a:prstGeom>
      </dgm:spPr>
    </dgm:pt>
    <dgm:pt modelId="{D2C11FF9-0350-45C5-8634-7947B560B791}" type="pres">
      <dgm:prSet presAssocID="{FDFD7672-CBF7-425E-91B3-28B84DBFBE51}" presName="parTransFour" presStyleCnt="0"/>
      <dgm:spPr/>
    </dgm:pt>
    <dgm:pt modelId="{82292264-F5D7-4878-9855-BBDBA02BDFC2}" type="pres">
      <dgm:prSet presAssocID="{FDFD7672-CBF7-425E-91B3-28B84DBFBE51}" presName="horzFour" presStyleCnt="0"/>
      <dgm:spPr/>
    </dgm:pt>
    <dgm:pt modelId="{E44CDB64-6BCA-42A7-894A-158EC519759F}" type="pres">
      <dgm:prSet presAssocID="{5227B3A3-548F-4A01-9EF2-5FF2F2632406}" presName="vertFour" presStyleCnt="0">
        <dgm:presLayoutVars>
          <dgm:chPref val="3"/>
        </dgm:presLayoutVars>
      </dgm:prSet>
      <dgm:spPr/>
    </dgm:pt>
    <dgm:pt modelId="{A0AF536B-4D57-4027-8197-DF3F74D8E234}" type="pres">
      <dgm:prSet presAssocID="{5227B3A3-548F-4A01-9EF2-5FF2F2632406}" presName="txFour" presStyleLbl="node4" presStyleIdx="1" presStyleCnt="24">
        <dgm:presLayoutVars>
          <dgm:chPref val="3"/>
        </dgm:presLayoutVars>
      </dgm:prSet>
      <dgm:spPr>
        <a:xfrm>
          <a:off x="1047" y="1656762"/>
          <a:ext cx="1853579" cy="486019"/>
        </a:xfrm>
        <a:prstGeom prst="roundRect">
          <a:avLst>
            <a:gd name="adj" fmla="val 10000"/>
          </a:avLst>
        </a:prstGeom>
      </dgm:spPr>
    </dgm:pt>
    <dgm:pt modelId="{54BED8B7-B889-4D29-9D4C-5CC0744616F8}" type="pres">
      <dgm:prSet presAssocID="{5227B3A3-548F-4A01-9EF2-5FF2F2632406}" presName="parTransFour" presStyleCnt="0"/>
      <dgm:spPr/>
    </dgm:pt>
    <dgm:pt modelId="{5B4B5E62-E503-43AB-A97D-F48777AB9EE1}" type="pres">
      <dgm:prSet presAssocID="{5227B3A3-548F-4A01-9EF2-5FF2F2632406}" presName="horzFour" presStyleCnt="0"/>
      <dgm:spPr/>
    </dgm:pt>
    <dgm:pt modelId="{E42ACCF3-8214-4624-8516-B1C1DDC47B14}" type="pres">
      <dgm:prSet presAssocID="{D318551A-2698-4B3C-B850-CA59E982FC4E}" presName="vertFour" presStyleCnt="0">
        <dgm:presLayoutVars>
          <dgm:chPref val="3"/>
        </dgm:presLayoutVars>
      </dgm:prSet>
      <dgm:spPr/>
    </dgm:pt>
    <dgm:pt modelId="{D3C7C611-C9CF-4066-8598-FBB9C84834ED}" type="pres">
      <dgm:prSet presAssocID="{D318551A-2698-4B3C-B850-CA59E982FC4E}" presName="txFour" presStyleLbl="node4" presStyleIdx="2" presStyleCnt="24">
        <dgm:presLayoutVars>
          <dgm:chPref val="3"/>
        </dgm:presLayoutVars>
      </dgm:prSet>
      <dgm:spPr>
        <a:xfrm>
          <a:off x="1047" y="1104968"/>
          <a:ext cx="1853579" cy="486019"/>
        </a:xfrm>
        <a:prstGeom prst="roundRect">
          <a:avLst>
            <a:gd name="adj" fmla="val 10000"/>
          </a:avLst>
        </a:prstGeom>
      </dgm:spPr>
    </dgm:pt>
    <dgm:pt modelId="{3AA241D9-5315-4660-AD9A-972815152B03}" type="pres">
      <dgm:prSet presAssocID="{D318551A-2698-4B3C-B850-CA59E982FC4E}" presName="parTransFour" presStyleCnt="0"/>
      <dgm:spPr/>
    </dgm:pt>
    <dgm:pt modelId="{019026AD-57B6-4A4C-9982-85693DCBAF7B}" type="pres">
      <dgm:prSet presAssocID="{D318551A-2698-4B3C-B850-CA59E982FC4E}" presName="horzFour" presStyleCnt="0"/>
      <dgm:spPr/>
    </dgm:pt>
    <dgm:pt modelId="{333C225D-103A-4A61-8BAA-41192EFA9470}" type="pres">
      <dgm:prSet presAssocID="{A38A8821-91E6-434B-AF6D-2CB65531A823}" presName="vertFour" presStyleCnt="0">
        <dgm:presLayoutVars>
          <dgm:chPref val="3"/>
        </dgm:presLayoutVars>
      </dgm:prSet>
      <dgm:spPr/>
    </dgm:pt>
    <dgm:pt modelId="{9188F86F-C197-4736-BAE5-EBE77CC688DA}" type="pres">
      <dgm:prSet presAssocID="{A38A8821-91E6-434B-AF6D-2CB65531A823}" presName="txFour" presStyleLbl="node4" presStyleIdx="3" presStyleCnt="24">
        <dgm:presLayoutVars>
          <dgm:chPref val="3"/>
        </dgm:presLayoutVars>
      </dgm:prSet>
      <dgm:spPr>
        <a:xfrm>
          <a:off x="1047" y="553174"/>
          <a:ext cx="1853579" cy="486019"/>
        </a:xfrm>
        <a:prstGeom prst="roundRect">
          <a:avLst>
            <a:gd name="adj" fmla="val 10000"/>
          </a:avLst>
        </a:prstGeom>
      </dgm:spPr>
    </dgm:pt>
    <dgm:pt modelId="{8327829D-EE03-447E-A6C2-C5EF5DE7FEF7}" type="pres">
      <dgm:prSet presAssocID="{A38A8821-91E6-434B-AF6D-2CB65531A823}" presName="parTransFour" presStyleCnt="0"/>
      <dgm:spPr/>
    </dgm:pt>
    <dgm:pt modelId="{F20618BE-8F8C-471B-BBE9-68F266ACE6EF}" type="pres">
      <dgm:prSet presAssocID="{A38A8821-91E6-434B-AF6D-2CB65531A823}" presName="horzFour" presStyleCnt="0"/>
      <dgm:spPr/>
    </dgm:pt>
    <dgm:pt modelId="{67AC23F9-68B3-4A8C-895C-66B19CB449E5}" type="pres">
      <dgm:prSet presAssocID="{8C2DA542-C3E4-403A-8445-8BF11118F541}" presName="vertFour" presStyleCnt="0">
        <dgm:presLayoutVars>
          <dgm:chPref val="3"/>
        </dgm:presLayoutVars>
      </dgm:prSet>
      <dgm:spPr/>
    </dgm:pt>
    <dgm:pt modelId="{8C164D4F-C82D-4CF2-9BE2-4E43EDEF7C72}" type="pres">
      <dgm:prSet presAssocID="{8C2DA542-C3E4-403A-8445-8BF11118F541}" presName="txFour" presStyleLbl="node4" presStyleIdx="4" presStyleCnt="24">
        <dgm:presLayoutVars>
          <dgm:chPref val="3"/>
        </dgm:presLayoutVars>
      </dgm:prSet>
      <dgm:spPr>
        <a:xfrm>
          <a:off x="1047" y="1381"/>
          <a:ext cx="1853579" cy="486019"/>
        </a:xfrm>
        <a:prstGeom prst="roundRect">
          <a:avLst>
            <a:gd name="adj" fmla="val 10000"/>
          </a:avLst>
        </a:prstGeom>
      </dgm:spPr>
    </dgm:pt>
    <dgm:pt modelId="{F1935A8D-C596-49B2-A069-90CFE18104C1}" type="pres">
      <dgm:prSet presAssocID="{8C2DA542-C3E4-403A-8445-8BF11118F541}" presName="horzFour" presStyleCnt="0"/>
      <dgm:spPr/>
    </dgm:pt>
    <dgm:pt modelId="{7F2EEF64-E6BB-4E32-94AC-4C4F68078CBE}" type="pres">
      <dgm:prSet presAssocID="{4A366AA1-63BC-400A-AB05-0B49EFFB1BC5}" presName="sibSpaceOne" presStyleCnt="0"/>
      <dgm:spPr/>
    </dgm:pt>
    <dgm:pt modelId="{9C80C543-BC2B-455C-9CA0-001921FE1330}" type="pres">
      <dgm:prSet presAssocID="{174B496D-6ED6-44AD-A307-62FFC2528ADF}" presName="vertOne" presStyleCnt="0"/>
      <dgm:spPr/>
    </dgm:pt>
    <dgm:pt modelId="{31C1B94A-4248-41F8-A11A-6AE8D3F7D0BC}" type="pres">
      <dgm:prSet presAssocID="{174B496D-6ED6-44AD-A307-62FFC2528ADF}" presName="txOne" presStyleLbl="node0" presStyleIdx="1" presStyleCnt="5">
        <dgm:presLayoutVars>
          <dgm:chPref val="3"/>
        </dgm:presLayoutVars>
      </dgm:prSet>
      <dgm:spPr/>
    </dgm:pt>
    <dgm:pt modelId="{ADB29EB1-B27C-4052-80B7-60B652FEB1CA}" type="pres">
      <dgm:prSet presAssocID="{174B496D-6ED6-44AD-A307-62FFC2528ADF}" presName="parTransOne" presStyleCnt="0"/>
      <dgm:spPr/>
    </dgm:pt>
    <dgm:pt modelId="{483EE0F1-E881-4B93-B514-0C4559944159}" type="pres">
      <dgm:prSet presAssocID="{174B496D-6ED6-44AD-A307-62FFC2528ADF}" presName="horzOne" presStyleCnt="0"/>
      <dgm:spPr/>
    </dgm:pt>
    <dgm:pt modelId="{2AD1A6F5-6F65-4556-AC8F-3CB7BCC1857C}" type="pres">
      <dgm:prSet presAssocID="{2AFD02A7-6441-497A-A0C9-71FD6E667025}" presName="vertTwo" presStyleCnt="0"/>
      <dgm:spPr/>
    </dgm:pt>
    <dgm:pt modelId="{7CAFF14E-C903-48B4-B760-901796348CDE}" type="pres">
      <dgm:prSet presAssocID="{2AFD02A7-6441-497A-A0C9-71FD6E667025}" presName="txTwo" presStyleLbl="node2" presStyleIdx="1" presStyleCnt="5">
        <dgm:presLayoutVars>
          <dgm:chPref val="3"/>
        </dgm:presLayoutVars>
      </dgm:prSet>
      <dgm:spPr>
        <a:xfrm>
          <a:off x="2166028" y="3312143"/>
          <a:ext cx="1853579" cy="486019"/>
        </a:xfrm>
        <a:prstGeom prst="roundRect">
          <a:avLst>
            <a:gd name="adj" fmla="val 10000"/>
          </a:avLst>
        </a:prstGeom>
      </dgm:spPr>
    </dgm:pt>
    <dgm:pt modelId="{6F84313E-BEDC-46B1-801D-E81CE911DEB3}" type="pres">
      <dgm:prSet presAssocID="{2AFD02A7-6441-497A-A0C9-71FD6E667025}" presName="parTransTwo" presStyleCnt="0"/>
      <dgm:spPr/>
    </dgm:pt>
    <dgm:pt modelId="{676F1822-AF76-40D5-8D77-505A4E1CCD0F}" type="pres">
      <dgm:prSet presAssocID="{2AFD02A7-6441-497A-A0C9-71FD6E667025}" presName="horzTwo" presStyleCnt="0"/>
      <dgm:spPr/>
    </dgm:pt>
    <dgm:pt modelId="{562D6524-D753-4FFF-8C81-DCCFE4927976}" type="pres">
      <dgm:prSet presAssocID="{02B22FB3-1FF7-4E98-A240-50145287E895}" presName="vertThree" presStyleCnt="0"/>
      <dgm:spPr/>
    </dgm:pt>
    <dgm:pt modelId="{82E73064-FFA9-420F-B27E-3D7FBBBBA4C5}" type="pres">
      <dgm:prSet presAssocID="{02B22FB3-1FF7-4E98-A240-50145287E895}" presName="txThree" presStyleLbl="node3" presStyleIdx="1" presStyleCnt="5">
        <dgm:presLayoutVars>
          <dgm:chPref val="3"/>
        </dgm:presLayoutVars>
      </dgm:prSet>
      <dgm:spPr>
        <a:xfrm>
          <a:off x="2728110" y="2760349"/>
          <a:ext cx="2333662" cy="486019"/>
        </a:xfrm>
        <a:prstGeom prst="roundRect">
          <a:avLst>
            <a:gd name="adj" fmla="val 10000"/>
          </a:avLst>
        </a:prstGeom>
      </dgm:spPr>
    </dgm:pt>
    <dgm:pt modelId="{544BA3E2-A8D6-41C4-8EAA-85C395733853}" type="pres">
      <dgm:prSet presAssocID="{02B22FB3-1FF7-4E98-A240-50145287E895}" presName="parTransThree" presStyleCnt="0"/>
      <dgm:spPr/>
    </dgm:pt>
    <dgm:pt modelId="{F560F630-8AA8-4625-A79F-AE0E5AC3698A}" type="pres">
      <dgm:prSet presAssocID="{02B22FB3-1FF7-4E98-A240-50145287E895}" presName="horzThree" presStyleCnt="0"/>
      <dgm:spPr/>
    </dgm:pt>
    <dgm:pt modelId="{B7F480CC-CD03-4947-A91F-BAD6C820461E}" type="pres">
      <dgm:prSet presAssocID="{3F212F73-6EAE-4470-B3AF-5D7A681DBD35}" presName="vertFour" presStyleCnt="0">
        <dgm:presLayoutVars>
          <dgm:chPref val="3"/>
        </dgm:presLayoutVars>
      </dgm:prSet>
      <dgm:spPr/>
    </dgm:pt>
    <dgm:pt modelId="{C6F3DFD3-117D-4549-AEA3-7410C4D2F33E}" type="pres">
      <dgm:prSet presAssocID="{3F212F73-6EAE-4470-B3AF-5D7A681DBD35}" presName="txFour" presStyleLbl="node4" presStyleIdx="5" presStyleCnt="24">
        <dgm:presLayoutVars>
          <dgm:chPref val="3"/>
        </dgm:presLayoutVars>
      </dgm:prSet>
      <dgm:spPr>
        <a:xfrm>
          <a:off x="2166028" y="2208555"/>
          <a:ext cx="1853579" cy="486019"/>
        </a:xfrm>
        <a:prstGeom prst="roundRect">
          <a:avLst>
            <a:gd name="adj" fmla="val 10000"/>
          </a:avLst>
        </a:prstGeom>
      </dgm:spPr>
    </dgm:pt>
    <dgm:pt modelId="{29A55A8E-1E65-47FB-9C22-0142EDCA3761}" type="pres">
      <dgm:prSet presAssocID="{3F212F73-6EAE-4470-B3AF-5D7A681DBD35}" presName="parTransFour" presStyleCnt="0"/>
      <dgm:spPr/>
    </dgm:pt>
    <dgm:pt modelId="{B1CC90F8-CB3D-4033-BF3D-687EB9912D41}" type="pres">
      <dgm:prSet presAssocID="{3F212F73-6EAE-4470-B3AF-5D7A681DBD35}" presName="horzFour" presStyleCnt="0"/>
      <dgm:spPr/>
    </dgm:pt>
    <dgm:pt modelId="{BEA2CAE9-9EA8-4253-801A-03D38CB4BE71}" type="pres">
      <dgm:prSet presAssocID="{65E996EF-2715-45F1-BA49-C1E0275DAD3E}" presName="vertFour" presStyleCnt="0">
        <dgm:presLayoutVars>
          <dgm:chPref val="3"/>
        </dgm:presLayoutVars>
      </dgm:prSet>
      <dgm:spPr/>
    </dgm:pt>
    <dgm:pt modelId="{B3B07292-ADD0-44AD-852F-936B3A43AA78}" type="pres">
      <dgm:prSet presAssocID="{65E996EF-2715-45F1-BA49-C1E0275DAD3E}" presName="txFour" presStyleLbl="node4" presStyleIdx="6" presStyleCnt="24">
        <dgm:presLayoutVars>
          <dgm:chPref val="3"/>
        </dgm:presLayoutVars>
      </dgm:prSet>
      <dgm:spPr>
        <a:xfrm>
          <a:off x="2166028" y="1656762"/>
          <a:ext cx="1853579" cy="486019"/>
        </a:xfrm>
        <a:prstGeom prst="roundRect">
          <a:avLst>
            <a:gd name="adj" fmla="val 10000"/>
          </a:avLst>
        </a:prstGeom>
      </dgm:spPr>
    </dgm:pt>
    <dgm:pt modelId="{CAA7B287-92C0-4F2B-959F-2C9862F7418E}" type="pres">
      <dgm:prSet presAssocID="{65E996EF-2715-45F1-BA49-C1E0275DAD3E}" presName="parTransFour" presStyleCnt="0"/>
      <dgm:spPr/>
    </dgm:pt>
    <dgm:pt modelId="{735CF5E8-5B5A-4E20-8C2A-31292B2E87DE}" type="pres">
      <dgm:prSet presAssocID="{65E996EF-2715-45F1-BA49-C1E0275DAD3E}" presName="horzFour" presStyleCnt="0"/>
      <dgm:spPr/>
    </dgm:pt>
    <dgm:pt modelId="{A20E5533-7212-46E3-A960-5B2BC0113E3D}" type="pres">
      <dgm:prSet presAssocID="{718B4A3C-EFF5-41A5-BC6A-826CB346C7C2}" presName="vertFour" presStyleCnt="0">
        <dgm:presLayoutVars>
          <dgm:chPref val="3"/>
        </dgm:presLayoutVars>
      </dgm:prSet>
      <dgm:spPr/>
    </dgm:pt>
    <dgm:pt modelId="{C4ADD9A1-F4D3-46F0-B80D-EDE571E0353E}" type="pres">
      <dgm:prSet presAssocID="{718B4A3C-EFF5-41A5-BC6A-826CB346C7C2}" presName="txFour" presStyleLbl="node4" presStyleIdx="7" presStyleCnt="24">
        <dgm:presLayoutVars>
          <dgm:chPref val="3"/>
        </dgm:presLayoutVars>
      </dgm:prSet>
      <dgm:spPr>
        <a:xfrm>
          <a:off x="2166028" y="1104968"/>
          <a:ext cx="1853579" cy="486019"/>
        </a:xfrm>
        <a:prstGeom prst="roundRect">
          <a:avLst>
            <a:gd name="adj" fmla="val 10000"/>
          </a:avLst>
        </a:prstGeom>
      </dgm:spPr>
    </dgm:pt>
    <dgm:pt modelId="{BF1D7E14-6FAD-42D0-B9FE-335951EA3B04}" type="pres">
      <dgm:prSet presAssocID="{718B4A3C-EFF5-41A5-BC6A-826CB346C7C2}" presName="parTransFour" presStyleCnt="0"/>
      <dgm:spPr/>
    </dgm:pt>
    <dgm:pt modelId="{0974A1CF-ADB2-4C7B-8998-7080AEF822F3}" type="pres">
      <dgm:prSet presAssocID="{718B4A3C-EFF5-41A5-BC6A-826CB346C7C2}" presName="horzFour" presStyleCnt="0"/>
      <dgm:spPr/>
    </dgm:pt>
    <dgm:pt modelId="{3C716A44-B99F-4898-852B-2983BE5F15DD}" type="pres">
      <dgm:prSet presAssocID="{5AAA0430-EAAF-49C5-8981-5345E4CAB430}" presName="vertFour" presStyleCnt="0">
        <dgm:presLayoutVars>
          <dgm:chPref val="3"/>
        </dgm:presLayoutVars>
      </dgm:prSet>
      <dgm:spPr/>
    </dgm:pt>
    <dgm:pt modelId="{B29F7B8C-2DC5-43AC-8D36-0ECCE10562C3}" type="pres">
      <dgm:prSet presAssocID="{5AAA0430-EAAF-49C5-8981-5345E4CAB430}" presName="txFour" presStyleLbl="node4" presStyleIdx="8" presStyleCnt="24">
        <dgm:presLayoutVars>
          <dgm:chPref val="3"/>
        </dgm:presLayoutVars>
      </dgm:prSet>
      <dgm:spPr>
        <a:xfrm>
          <a:off x="2166028" y="553174"/>
          <a:ext cx="1853579" cy="486019"/>
        </a:xfrm>
        <a:prstGeom prst="roundRect">
          <a:avLst>
            <a:gd name="adj" fmla="val 10000"/>
          </a:avLst>
        </a:prstGeom>
      </dgm:spPr>
    </dgm:pt>
    <dgm:pt modelId="{F58E59F4-EBE5-434A-8ED8-39DF34ACBEC3}" type="pres">
      <dgm:prSet presAssocID="{5AAA0430-EAAF-49C5-8981-5345E4CAB430}" presName="parTransFour" presStyleCnt="0"/>
      <dgm:spPr/>
    </dgm:pt>
    <dgm:pt modelId="{200C7338-6C6E-42FA-AD76-BC84D303CCD1}" type="pres">
      <dgm:prSet presAssocID="{5AAA0430-EAAF-49C5-8981-5345E4CAB430}" presName="horzFour" presStyleCnt="0"/>
      <dgm:spPr/>
    </dgm:pt>
    <dgm:pt modelId="{000E79D9-F6EF-4A1E-95FF-4454D852FA23}" type="pres">
      <dgm:prSet presAssocID="{BD918C99-A22E-450A-9954-F62C2915A717}" presName="vertFour" presStyleCnt="0">
        <dgm:presLayoutVars>
          <dgm:chPref val="3"/>
        </dgm:presLayoutVars>
      </dgm:prSet>
      <dgm:spPr/>
    </dgm:pt>
    <dgm:pt modelId="{D39828E4-CA6E-49BA-A185-CB09DDFE2719}" type="pres">
      <dgm:prSet presAssocID="{BD918C99-A22E-450A-9954-F62C2915A717}" presName="txFour" presStyleLbl="node4" presStyleIdx="9" presStyleCnt="24">
        <dgm:presLayoutVars>
          <dgm:chPref val="3"/>
        </dgm:presLayoutVars>
      </dgm:prSet>
      <dgm:spPr>
        <a:xfrm>
          <a:off x="2166028" y="1381"/>
          <a:ext cx="1853579" cy="486019"/>
        </a:xfrm>
        <a:prstGeom prst="roundRect">
          <a:avLst>
            <a:gd name="adj" fmla="val 10000"/>
          </a:avLst>
        </a:prstGeom>
      </dgm:spPr>
    </dgm:pt>
    <dgm:pt modelId="{FEF5EE9A-8149-45AF-924F-ECA275353490}" type="pres">
      <dgm:prSet presAssocID="{BD918C99-A22E-450A-9954-F62C2915A717}" presName="horzFour" presStyleCnt="0"/>
      <dgm:spPr/>
    </dgm:pt>
    <dgm:pt modelId="{BE2D1F66-7CE4-4BCE-813E-BAB031E3D4E0}" type="pres">
      <dgm:prSet presAssocID="{558AD3A6-8326-4E1A-80D9-9C7259BD50CD}" presName="sibSpaceOne" presStyleCnt="0"/>
      <dgm:spPr/>
    </dgm:pt>
    <dgm:pt modelId="{F75A4BB5-D936-4584-8D04-77D1669D1D2E}" type="pres">
      <dgm:prSet presAssocID="{18B0BB8A-AFE8-4272-9951-C8F66DAFD5E1}" presName="vertOne" presStyleCnt="0"/>
      <dgm:spPr/>
    </dgm:pt>
    <dgm:pt modelId="{D1323028-AB23-448F-B2C8-09EC620AA25C}" type="pres">
      <dgm:prSet presAssocID="{18B0BB8A-AFE8-4272-9951-C8F66DAFD5E1}" presName="txOne" presStyleLbl="node0" presStyleIdx="2" presStyleCnt="5">
        <dgm:presLayoutVars>
          <dgm:chPref val="3"/>
        </dgm:presLayoutVars>
      </dgm:prSet>
      <dgm:spPr/>
    </dgm:pt>
    <dgm:pt modelId="{A13ABCDF-2380-435D-92ED-0A1AAA6BA927}" type="pres">
      <dgm:prSet presAssocID="{18B0BB8A-AFE8-4272-9951-C8F66DAFD5E1}" presName="parTransOne" presStyleCnt="0"/>
      <dgm:spPr/>
    </dgm:pt>
    <dgm:pt modelId="{0B464FEF-3B12-4AB1-9D1E-1C544E660426}" type="pres">
      <dgm:prSet presAssocID="{18B0BB8A-AFE8-4272-9951-C8F66DAFD5E1}" presName="horzOne" presStyleCnt="0"/>
      <dgm:spPr/>
    </dgm:pt>
    <dgm:pt modelId="{1ADED378-E1E6-406A-844E-A31FBC32A36D}" type="pres">
      <dgm:prSet presAssocID="{944DE726-DEBA-4E06-B8EE-C639DE39146F}" presName="vertTwo" presStyleCnt="0"/>
      <dgm:spPr/>
    </dgm:pt>
    <dgm:pt modelId="{9641EA97-DDE9-4911-8F0F-1F9EEE9E221B}" type="pres">
      <dgm:prSet presAssocID="{944DE726-DEBA-4E06-B8EE-C639DE39146F}" presName="txTwo" presStyleLbl="node2" presStyleIdx="2" presStyleCnt="5">
        <dgm:presLayoutVars>
          <dgm:chPref val="3"/>
        </dgm:presLayoutVars>
      </dgm:prSet>
      <dgm:spPr/>
    </dgm:pt>
    <dgm:pt modelId="{E1E16357-EA0B-4084-8AFF-19440C9712E7}" type="pres">
      <dgm:prSet presAssocID="{944DE726-DEBA-4E06-B8EE-C639DE39146F}" presName="parTransTwo" presStyleCnt="0"/>
      <dgm:spPr/>
    </dgm:pt>
    <dgm:pt modelId="{B59B9AD3-64F0-4C31-BE05-A4AD39C4A5FD}" type="pres">
      <dgm:prSet presAssocID="{944DE726-DEBA-4E06-B8EE-C639DE39146F}" presName="horzTwo" presStyleCnt="0"/>
      <dgm:spPr/>
    </dgm:pt>
    <dgm:pt modelId="{66F55B9E-3AE5-4CD6-9160-F8AC48D2EADC}" type="pres">
      <dgm:prSet presAssocID="{42C69863-B6AD-4310-969B-63E6555153AA}" presName="vertThree" presStyleCnt="0"/>
      <dgm:spPr/>
    </dgm:pt>
    <dgm:pt modelId="{3314AE34-BE87-45C1-9C45-CCD1F3F9415A}" type="pres">
      <dgm:prSet presAssocID="{42C69863-B6AD-4310-969B-63E6555153AA}" presName="txThree" presStyleLbl="node3" presStyleIdx="2" presStyleCnt="5">
        <dgm:presLayoutVars>
          <dgm:chPref val="3"/>
        </dgm:presLayoutVars>
      </dgm:prSet>
      <dgm:spPr/>
    </dgm:pt>
    <dgm:pt modelId="{CD02C218-2D62-4A0F-9996-F747A17BB572}" type="pres">
      <dgm:prSet presAssocID="{42C69863-B6AD-4310-969B-63E6555153AA}" presName="parTransThree" presStyleCnt="0"/>
      <dgm:spPr/>
    </dgm:pt>
    <dgm:pt modelId="{12CE13EF-184D-4C55-AE66-1648580C359E}" type="pres">
      <dgm:prSet presAssocID="{42C69863-B6AD-4310-969B-63E6555153AA}" presName="horzThree" presStyleCnt="0"/>
      <dgm:spPr/>
    </dgm:pt>
    <dgm:pt modelId="{B57A76FB-566B-42D6-85A5-76B44B3DB739}" type="pres">
      <dgm:prSet presAssocID="{E49A8A07-7825-4E0C-A83D-B894AB0AFD16}" presName="vertFour" presStyleCnt="0">
        <dgm:presLayoutVars>
          <dgm:chPref val="3"/>
        </dgm:presLayoutVars>
      </dgm:prSet>
      <dgm:spPr/>
    </dgm:pt>
    <dgm:pt modelId="{22E3F09D-4F8D-4480-A670-645DAA852096}" type="pres">
      <dgm:prSet presAssocID="{E49A8A07-7825-4E0C-A83D-B894AB0AFD16}" presName="txFour" presStyleLbl="node4" presStyleIdx="10" presStyleCnt="24">
        <dgm:presLayoutVars>
          <dgm:chPref val="3"/>
        </dgm:presLayoutVars>
      </dgm:prSet>
      <dgm:spPr>
        <a:xfrm>
          <a:off x="4331010" y="2208555"/>
          <a:ext cx="1853579" cy="486019"/>
        </a:xfrm>
        <a:prstGeom prst="roundRect">
          <a:avLst>
            <a:gd name="adj" fmla="val 10000"/>
          </a:avLst>
        </a:prstGeom>
      </dgm:spPr>
    </dgm:pt>
    <dgm:pt modelId="{40F7373A-1E3D-4681-96F2-0E7D5FD354BD}" type="pres">
      <dgm:prSet presAssocID="{E49A8A07-7825-4E0C-A83D-B894AB0AFD16}" presName="parTransFour" presStyleCnt="0"/>
      <dgm:spPr/>
    </dgm:pt>
    <dgm:pt modelId="{D4C7077B-CA61-48C0-A18E-743E6B5B86A5}" type="pres">
      <dgm:prSet presAssocID="{E49A8A07-7825-4E0C-A83D-B894AB0AFD16}" presName="horzFour" presStyleCnt="0"/>
      <dgm:spPr/>
    </dgm:pt>
    <dgm:pt modelId="{C64B9912-97C1-46A8-AE3A-40FF7B0562C8}" type="pres">
      <dgm:prSet presAssocID="{5A3649E4-03CE-46CA-AAFC-FD60CD464144}" presName="vertFour" presStyleCnt="0">
        <dgm:presLayoutVars>
          <dgm:chPref val="3"/>
        </dgm:presLayoutVars>
      </dgm:prSet>
      <dgm:spPr/>
    </dgm:pt>
    <dgm:pt modelId="{72EB4A38-3FA1-499E-A17A-D8C9DB009724}" type="pres">
      <dgm:prSet presAssocID="{5A3649E4-03CE-46CA-AAFC-FD60CD464144}" presName="txFour" presStyleLbl="node4" presStyleIdx="11" presStyleCnt="24">
        <dgm:presLayoutVars>
          <dgm:chPref val="3"/>
        </dgm:presLayoutVars>
      </dgm:prSet>
      <dgm:spPr>
        <a:xfrm>
          <a:off x="4331010" y="1656762"/>
          <a:ext cx="1853579" cy="486019"/>
        </a:xfrm>
        <a:prstGeom prst="roundRect">
          <a:avLst>
            <a:gd name="adj" fmla="val 10000"/>
          </a:avLst>
        </a:prstGeom>
      </dgm:spPr>
    </dgm:pt>
    <dgm:pt modelId="{6010D7A3-20B2-4AF9-9B34-0A6D53A84A09}" type="pres">
      <dgm:prSet presAssocID="{5A3649E4-03CE-46CA-AAFC-FD60CD464144}" presName="parTransFour" presStyleCnt="0"/>
      <dgm:spPr/>
    </dgm:pt>
    <dgm:pt modelId="{2F45157A-F705-4F2D-84CC-A767B8F0520F}" type="pres">
      <dgm:prSet presAssocID="{5A3649E4-03CE-46CA-AAFC-FD60CD464144}" presName="horzFour" presStyleCnt="0"/>
      <dgm:spPr/>
    </dgm:pt>
    <dgm:pt modelId="{3FECEF71-3E31-4140-9165-B13B2A8804B2}" type="pres">
      <dgm:prSet presAssocID="{91FA8C2E-3C3D-4927-82EA-1FB664CCF449}" presName="vertFour" presStyleCnt="0">
        <dgm:presLayoutVars>
          <dgm:chPref val="3"/>
        </dgm:presLayoutVars>
      </dgm:prSet>
      <dgm:spPr/>
    </dgm:pt>
    <dgm:pt modelId="{3451BBC5-7700-46F4-B36F-652127A422F6}" type="pres">
      <dgm:prSet presAssocID="{91FA8C2E-3C3D-4927-82EA-1FB664CCF449}" presName="txFour" presStyleLbl="node4" presStyleIdx="12" presStyleCnt="24">
        <dgm:presLayoutVars>
          <dgm:chPref val="3"/>
        </dgm:presLayoutVars>
      </dgm:prSet>
      <dgm:spPr>
        <a:xfrm>
          <a:off x="5453827" y="1104968"/>
          <a:ext cx="2333662" cy="486019"/>
        </a:xfrm>
        <a:prstGeom prst="roundRect">
          <a:avLst>
            <a:gd name="adj" fmla="val 10000"/>
          </a:avLst>
        </a:prstGeom>
      </dgm:spPr>
    </dgm:pt>
    <dgm:pt modelId="{0179DAD1-47C5-414D-ADEA-0180C001C2A7}" type="pres">
      <dgm:prSet presAssocID="{91FA8C2E-3C3D-4927-82EA-1FB664CCF449}" presName="parTransFour" presStyleCnt="0"/>
      <dgm:spPr/>
    </dgm:pt>
    <dgm:pt modelId="{E390B417-837E-4F9D-9411-E797DE85C06D}" type="pres">
      <dgm:prSet presAssocID="{91FA8C2E-3C3D-4927-82EA-1FB664CCF449}" presName="horzFour" presStyleCnt="0"/>
      <dgm:spPr/>
    </dgm:pt>
    <dgm:pt modelId="{50F49F17-A55D-40C9-9C3A-B21F851A2B1E}" type="pres">
      <dgm:prSet presAssocID="{599EDAA2-00FE-4FD1-A440-E04ACDB7209B}" presName="vertFour" presStyleCnt="0">
        <dgm:presLayoutVars>
          <dgm:chPref val="3"/>
        </dgm:presLayoutVars>
      </dgm:prSet>
      <dgm:spPr/>
    </dgm:pt>
    <dgm:pt modelId="{6914A49D-805B-4DC7-BF4F-FFC1CE71B083}" type="pres">
      <dgm:prSet presAssocID="{599EDAA2-00FE-4FD1-A440-E04ACDB7209B}" presName="txFour" presStyleLbl="node4" presStyleIdx="13" presStyleCnt="24">
        <dgm:presLayoutVars>
          <dgm:chPref val="3"/>
        </dgm:presLayoutVars>
      </dgm:prSet>
      <dgm:spPr>
        <a:xfrm>
          <a:off x="4331010" y="553174"/>
          <a:ext cx="1853579" cy="486019"/>
        </a:xfrm>
        <a:prstGeom prst="roundRect">
          <a:avLst>
            <a:gd name="adj" fmla="val 10000"/>
          </a:avLst>
        </a:prstGeom>
      </dgm:spPr>
    </dgm:pt>
    <dgm:pt modelId="{94E8DA78-7411-413B-9FB8-C563C932795C}" type="pres">
      <dgm:prSet presAssocID="{599EDAA2-00FE-4FD1-A440-E04ACDB7209B}" presName="parTransFour" presStyleCnt="0"/>
      <dgm:spPr/>
    </dgm:pt>
    <dgm:pt modelId="{8ED61F22-2153-47AF-87C3-B96647F13049}" type="pres">
      <dgm:prSet presAssocID="{599EDAA2-00FE-4FD1-A440-E04ACDB7209B}" presName="horzFour" presStyleCnt="0"/>
      <dgm:spPr/>
    </dgm:pt>
    <dgm:pt modelId="{DF26AA63-6419-4117-95D6-22A0CFA2284A}" type="pres">
      <dgm:prSet presAssocID="{2179E194-75B3-465A-B6F5-24A487990E28}" presName="vertFour" presStyleCnt="0">
        <dgm:presLayoutVars>
          <dgm:chPref val="3"/>
        </dgm:presLayoutVars>
      </dgm:prSet>
      <dgm:spPr/>
    </dgm:pt>
    <dgm:pt modelId="{A0BD5C41-9735-4F7D-9B2B-3554CDC09E78}" type="pres">
      <dgm:prSet presAssocID="{2179E194-75B3-465A-B6F5-24A487990E28}" presName="txFour" presStyleLbl="node4" presStyleIdx="14" presStyleCnt="24">
        <dgm:presLayoutVars>
          <dgm:chPref val="3"/>
        </dgm:presLayoutVars>
      </dgm:prSet>
      <dgm:spPr>
        <a:xfrm>
          <a:off x="4331010" y="1381"/>
          <a:ext cx="1853579" cy="486019"/>
        </a:xfrm>
        <a:prstGeom prst="roundRect">
          <a:avLst>
            <a:gd name="adj" fmla="val 10000"/>
          </a:avLst>
        </a:prstGeom>
      </dgm:spPr>
    </dgm:pt>
    <dgm:pt modelId="{E57E4483-431F-4B88-8683-99FE40367EFA}" type="pres">
      <dgm:prSet presAssocID="{2179E194-75B3-465A-B6F5-24A487990E28}" presName="horzFour" presStyleCnt="0"/>
      <dgm:spPr/>
    </dgm:pt>
    <dgm:pt modelId="{9C09CF26-5CA8-41F4-B22E-F270468C36AE}" type="pres">
      <dgm:prSet presAssocID="{1CADE952-B67F-4ADC-9EA7-11EF0700D6DA}" presName="sibSpaceOne" presStyleCnt="0"/>
      <dgm:spPr/>
    </dgm:pt>
    <dgm:pt modelId="{5C5D5ED9-31DA-49B5-ABBA-73C549BA7D4C}" type="pres">
      <dgm:prSet presAssocID="{14E11E5C-AA4E-4FBE-A627-4F7FE2DA3B59}" presName="vertOne" presStyleCnt="0"/>
      <dgm:spPr/>
    </dgm:pt>
    <dgm:pt modelId="{84A690FE-2A80-484A-9BE7-95B698377068}" type="pres">
      <dgm:prSet presAssocID="{14E11E5C-AA4E-4FBE-A627-4F7FE2DA3B59}" presName="txOne" presStyleLbl="node0" presStyleIdx="3" presStyleCnt="5">
        <dgm:presLayoutVars>
          <dgm:chPref val="3"/>
        </dgm:presLayoutVars>
      </dgm:prSet>
      <dgm:spPr/>
    </dgm:pt>
    <dgm:pt modelId="{B2B112B2-3FBB-453E-B349-3C5F9A76A3D9}" type="pres">
      <dgm:prSet presAssocID="{14E11E5C-AA4E-4FBE-A627-4F7FE2DA3B59}" presName="parTransOne" presStyleCnt="0"/>
      <dgm:spPr/>
    </dgm:pt>
    <dgm:pt modelId="{EE091CCC-3C6F-4580-BC42-EE3A667C3A54}" type="pres">
      <dgm:prSet presAssocID="{14E11E5C-AA4E-4FBE-A627-4F7FE2DA3B59}" presName="horzOne" presStyleCnt="0"/>
      <dgm:spPr/>
    </dgm:pt>
    <dgm:pt modelId="{D8A2F354-4C60-4676-821E-7E45CAB6E6B8}" type="pres">
      <dgm:prSet presAssocID="{16CE144E-227E-4CAA-A3C2-73420C646B4B}" presName="vertTwo" presStyleCnt="0"/>
      <dgm:spPr/>
    </dgm:pt>
    <dgm:pt modelId="{5C1ED861-6CB3-4404-B8BA-816FBA55830D}" type="pres">
      <dgm:prSet presAssocID="{16CE144E-227E-4CAA-A3C2-73420C646B4B}" presName="txTwo" presStyleLbl="node2" presStyleIdx="3" presStyleCnt="5">
        <dgm:presLayoutVars>
          <dgm:chPref val="3"/>
        </dgm:presLayoutVars>
      </dgm:prSet>
      <dgm:spPr/>
    </dgm:pt>
    <dgm:pt modelId="{5ECDB136-17AB-4AAF-BC2D-3AD371007A78}" type="pres">
      <dgm:prSet presAssocID="{16CE144E-227E-4CAA-A3C2-73420C646B4B}" presName="parTransTwo" presStyleCnt="0"/>
      <dgm:spPr/>
    </dgm:pt>
    <dgm:pt modelId="{A9A3906B-2070-477B-8F41-C7C0F4C4C7AE}" type="pres">
      <dgm:prSet presAssocID="{16CE144E-227E-4CAA-A3C2-73420C646B4B}" presName="horzTwo" presStyleCnt="0"/>
      <dgm:spPr/>
    </dgm:pt>
    <dgm:pt modelId="{01900763-47CB-4924-9E65-B651C776B02F}" type="pres">
      <dgm:prSet presAssocID="{95E312AC-277E-4EA5-AE17-39640876C728}" presName="vertThree" presStyleCnt="0"/>
      <dgm:spPr/>
    </dgm:pt>
    <dgm:pt modelId="{DEAFDCAA-4337-455D-B719-C90DFB0DC019}" type="pres">
      <dgm:prSet presAssocID="{95E312AC-277E-4EA5-AE17-39640876C728}" presName="txThree" presStyleLbl="node3" presStyleIdx="3" presStyleCnt="5">
        <dgm:presLayoutVars>
          <dgm:chPref val="3"/>
        </dgm:presLayoutVars>
      </dgm:prSet>
      <dgm:spPr/>
    </dgm:pt>
    <dgm:pt modelId="{C5BC2B70-595F-4779-8D85-AE174A9A95F7}" type="pres">
      <dgm:prSet presAssocID="{95E312AC-277E-4EA5-AE17-39640876C728}" presName="parTransThree" presStyleCnt="0"/>
      <dgm:spPr/>
    </dgm:pt>
    <dgm:pt modelId="{7DF00AFD-75AF-4240-B5F1-A574CD429AFD}" type="pres">
      <dgm:prSet presAssocID="{95E312AC-277E-4EA5-AE17-39640876C728}" presName="horzThree" presStyleCnt="0"/>
      <dgm:spPr/>
    </dgm:pt>
    <dgm:pt modelId="{BF8077C4-33C8-4F34-A605-378EE30CB5BE}" type="pres">
      <dgm:prSet presAssocID="{CF1A14E2-C0AA-488D-BBAA-409C080A2919}" presName="vertFour" presStyleCnt="0">
        <dgm:presLayoutVars>
          <dgm:chPref val="3"/>
        </dgm:presLayoutVars>
      </dgm:prSet>
      <dgm:spPr/>
    </dgm:pt>
    <dgm:pt modelId="{BF932938-8AD9-4065-8990-4D79392236E7}" type="pres">
      <dgm:prSet presAssocID="{CF1A14E2-C0AA-488D-BBAA-409C080A2919}" presName="txFour" presStyleLbl="node4" presStyleIdx="15" presStyleCnt="24">
        <dgm:presLayoutVars>
          <dgm:chPref val="3"/>
        </dgm:presLayoutVars>
      </dgm:prSet>
      <dgm:spPr>
        <a:xfrm>
          <a:off x="6495991" y="2208555"/>
          <a:ext cx="1853579" cy="486019"/>
        </a:xfrm>
        <a:prstGeom prst="roundRect">
          <a:avLst>
            <a:gd name="adj" fmla="val 10000"/>
          </a:avLst>
        </a:prstGeom>
      </dgm:spPr>
    </dgm:pt>
    <dgm:pt modelId="{3BF17F8E-CB8F-455D-A8CF-9B52FB2BD747}" type="pres">
      <dgm:prSet presAssocID="{CF1A14E2-C0AA-488D-BBAA-409C080A2919}" presName="parTransFour" presStyleCnt="0"/>
      <dgm:spPr/>
    </dgm:pt>
    <dgm:pt modelId="{841E7A20-8143-4E6B-943A-7C331299A06B}" type="pres">
      <dgm:prSet presAssocID="{CF1A14E2-C0AA-488D-BBAA-409C080A2919}" presName="horzFour" presStyleCnt="0"/>
      <dgm:spPr/>
    </dgm:pt>
    <dgm:pt modelId="{22276CF2-8CD3-4E37-9A79-3E578F4963B0}" type="pres">
      <dgm:prSet presAssocID="{57AFD045-BB3F-47CE-B779-FC4C727E540B}" presName="vertFour" presStyleCnt="0">
        <dgm:presLayoutVars>
          <dgm:chPref val="3"/>
        </dgm:presLayoutVars>
      </dgm:prSet>
      <dgm:spPr/>
    </dgm:pt>
    <dgm:pt modelId="{C5C82684-2FD5-48FF-BB2D-8900824B0783}" type="pres">
      <dgm:prSet presAssocID="{57AFD045-BB3F-47CE-B779-FC4C727E540B}" presName="txFour" presStyleLbl="node4" presStyleIdx="16" presStyleCnt="24">
        <dgm:presLayoutVars>
          <dgm:chPref val="3"/>
        </dgm:presLayoutVars>
      </dgm:prSet>
      <dgm:spPr>
        <a:xfrm>
          <a:off x="6495991" y="1656762"/>
          <a:ext cx="1853579" cy="486019"/>
        </a:xfrm>
        <a:prstGeom prst="roundRect">
          <a:avLst>
            <a:gd name="adj" fmla="val 10000"/>
          </a:avLst>
        </a:prstGeom>
      </dgm:spPr>
    </dgm:pt>
    <dgm:pt modelId="{3AEC1B75-2AA3-4E21-9CF1-F01101C165E3}" type="pres">
      <dgm:prSet presAssocID="{57AFD045-BB3F-47CE-B779-FC4C727E540B}" presName="parTransFour" presStyleCnt="0"/>
      <dgm:spPr/>
    </dgm:pt>
    <dgm:pt modelId="{5B202BD2-3FD1-4565-A581-71343AAEA74D}" type="pres">
      <dgm:prSet presAssocID="{57AFD045-BB3F-47CE-B779-FC4C727E540B}" presName="horzFour" presStyleCnt="0"/>
      <dgm:spPr/>
    </dgm:pt>
    <dgm:pt modelId="{DBB059E7-8CE5-4DB1-AC6D-556C3D01C356}" type="pres">
      <dgm:prSet presAssocID="{C660F784-1209-445E-AD63-A05A30F055BC}" presName="vertFour" presStyleCnt="0">
        <dgm:presLayoutVars>
          <dgm:chPref val="3"/>
        </dgm:presLayoutVars>
      </dgm:prSet>
      <dgm:spPr/>
    </dgm:pt>
    <dgm:pt modelId="{3FC04AB2-27E5-4199-8532-42873C0EB0F6}" type="pres">
      <dgm:prSet presAssocID="{C660F784-1209-445E-AD63-A05A30F055BC}" presName="txFour" presStyleLbl="node4" presStyleIdx="17" presStyleCnt="24">
        <dgm:presLayoutVars>
          <dgm:chPref val="3"/>
        </dgm:presLayoutVars>
      </dgm:prSet>
      <dgm:spPr>
        <a:xfrm>
          <a:off x="6495991" y="1104968"/>
          <a:ext cx="1853579" cy="486019"/>
        </a:xfrm>
        <a:prstGeom prst="roundRect">
          <a:avLst>
            <a:gd name="adj" fmla="val 10000"/>
          </a:avLst>
        </a:prstGeom>
      </dgm:spPr>
    </dgm:pt>
    <dgm:pt modelId="{61F37852-C120-406F-8F4A-A40A2F45F9B2}" type="pres">
      <dgm:prSet presAssocID="{C660F784-1209-445E-AD63-A05A30F055BC}" presName="parTransFour" presStyleCnt="0"/>
      <dgm:spPr/>
    </dgm:pt>
    <dgm:pt modelId="{874BFBFA-505D-44F5-BE8A-C838D4C73196}" type="pres">
      <dgm:prSet presAssocID="{C660F784-1209-445E-AD63-A05A30F055BC}" presName="horzFour" presStyleCnt="0"/>
      <dgm:spPr/>
    </dgm:pt>
    <dgm:pt modelId="{642D7464-425C-4008-B541-520D09FFAC38}" type="pres">
      <dgm:prSet presAssocID="{238B03AC-AB39-423E-8CAF-8CE1DF459DC7}" presName="vertFour" presStyleCnt="0">
        <dgm:presLayoutVars>
          <dgm:chPref val="3"/>
        </dgm:presLayoutVars>
      </dgm:prSet>
      <dgm:spPr/>
    </dgm:pt>
    <dgm:pt modelId="{24BB3F36-35F6-4E9C-AF52-DE585EF65261}" type="pres">
      <dgm:prSet presAssocID="{238B03AC-AB39-423E-8CAF-8CE1DF459DC7}" presName="txFour" presStyleLbl="node4" presStyleIdx="18" presStyleCnt="24">
        <dgm:presLayoutVars>
          <dgm:chPref val="3"/>
        </dgm:presLayoutVars>
      </dgm:prSet>
      <dgm:spPr>
        <a:xfrm>
          <a:off x="6495991" y="553174"/>
          <a:ext cx="1853579" cy="486019"/>
        </a:xfrm>
        <a:prstGeom prst="roundRect">
          <a:avLst>
            <a:gd name="adj" fmla="val 10000"/>
          </a:avLst>
        </a:prstGeom>
      </dgm:spPr>
    </dgm:pt>
    <dgm:pt modelId="{2326AD4A-D014-4ABF-9AD5-560BC48FE9FF}" type="pres">
      <dgm:prSet presAssocID="{238B03AC-AB39-423E-8CAF-8CE1DF459DC7}" presName="parTransFour" presStyleCnt="0"/>
      <dgm:spPr/>
    </dgm:pt>
    <dgm:pt modelId="{4BC156A9-3362-4941-897F-EADD5AC1CD95}" type="pres">
      <dgm:prSet presAssocID="{238B03AC-AB39-423E-8CAF-8CE1DF459DC7}" presName="horzFour" presStyleCnt="0"/>
      <dgm:spPr/>
    </dgm:pt>
    <dgm:pt modelId="{C4FB9FD5-7E04-48DA-A4DF-D8638E9C37DC}" type="pres">
      <dgm:prSet presAssocID="{E4D3D01B-9B45-44F8-A77A-F9B53DA3AC9C}" presName="vertFour" presStyleCnt="0">
        <dgm:presLayoutVars>
          <dgm:chPref val="3"/>
        </dgm:presLayoutVars>
      </dgm:prSet>
      <dgm:spPr/>
    </dgm:pt>
    <dgm:pt modelId="{B36B095B-B903-46EF-8D1A-F4F29C5D71BE}" type="pres">
      <dgm:prSet presAssocID="{E4D3D01B-9B45-44F8-A77A-F9B53DA3AC9C}" presName="txFour" presStyleLbl="node4" presStyleIdx="19" presStyleCnt="24">
        <dgm:presLayoutVars>
          <dgm:chPref val="3"/>
        </dgm:presLayoutVars>
      </dgm:prSet>
      <dgm:spPr>
        <a:xfrm>
          <a:off x="6495991" y="1381"/>
          <a:ext cx="1853579" cy="486019"/>
        </a:xfrm>
        <a:prstGeom prst="roundRect">
          <a:avLst>
            <a:gd name="adj" fmla="val 10000"/>
          </a:avLst>
        </a:prstGeom>
      </dgm:spPr>
    </dgm:pt>
    <dgm:pt modelId="{0B0B9AB9-E016-436C-9BA6-AFD8B87B6B40}" type="pres">
      <dgm:prSet presAssocID="{E4D3D01B-9B45-44F8-A77A-F9B53DA3AC9C}" presName="horzFour" presStyleCnt="0"/>
      <dgm:spPr/>
    </dgm:pt>
    <dgm:pt modelId="{61AAA053-AAB2-4172-B7D7-CE387F538497}" type="pres">
      <dgm:prSet presAssocID="{CA840AE0-9B40-457E-BB4E-BB89E5508D3A}" presName="sibSpaceOne" presStyleCnt="0"/>
      <dgm:spPr/>
    </dgm:pt>
    <dgm:pt modelId="{34CE91AB-7B77-4EE0-B0F5-067F0CDA9CDB}" type="pres">
      <dgm:prSet presAssocID="{B0311E2D-EADE-44C0-B536-758FED5B23A8}" presName="vertOne" presStyleCnt="0"/>
      <dgm:spPr/>
    </dgm:pt>
    <dgm:pt modelId="{E14C3A99-F7F4-4743-90C9-E5985AB01909}" type="pres">
      <dgm:prSet presAssocID="{B0311E2D-EADE-44C0-B536-758FED5B23A8}" presName="txOne" presStyleLbl="node0" presStyleIdx="4" presStyleCnt="5">
        <dgm:presLayoutVars>
          <dgm:chPref val="3"/>
        </dgm:presLayoutVars>
      </dgm:prSet>
      <dgm:spPr/>
    </dgm:pt>
    <dgm:pt modelId="{61898F20-677E-47A6-9FE9-A2D2E45B5101}" type="pres">
      <dgm:prSet presAssocID="{B0311E2D-EADE-44C0-B536-758FED5B23A8}" presName="parTransOne" presStyleCnt="0"/>
      <dgm:spPr/>
    </dgm:pt>
    <dgm:pt modelId="{F954A570-7134-4FFD-818C-CBBD4CBB855A}" type="pres">
      <dgm:prSet presAssocID="{B0311E2D-EADE-44C0-B536-758FED5B23A8}" presName="horzOne" presStyleCnt="0"/>
      <dgm:spPr/>
    </dgm:pt>
    <dgm:pt modelId="{4CBF4471-BD5D-403A-95A8-A44300D74990}" type="pres">
      <dgm:prSet presAssocID="{9D3C947B-C072-4967-A6B3-0DBA18B8BE11}" presName="vertTwo" presStyleCnt="0"/>
      <dgm:spPr/>
    </dgm:pt>
    <dgm:pt modelId="{242C1DFA-94B1-4772-9B51-158FE99DD23A}" type="pres">
      <dgm:prSet presAssocID="{9D3C947B-C072-4967-A6B3-0DBA18B8BE11}" presName="txTwo" presStyleLbl="node2" presStyleIdx="4" presStyleCnt="5">
        <dgm:presLayoutVars>
          <dgm:chPref val="3"/>
        </dgm:presLayoutVars>
      </dgm:prSet>
      <dgm:spPr/>
    </dgm:pt>
    <dgm:pt modelId="{17E6DE5A-A20B-40C3-B8ED-2F354909E72A}" type="pres">
      <dgm:prSet presAssocID="{9D3C947B-C072-4967-A6B3-0DBA18B8BE11}" presName="parTransTwo" presStyleCnt="0"/>
      <dgm:spPr/>
    </dgm:pt>
    <dgm:pt modelId="{8811B840-E93B-4498-A4D0-B0E9ECC84C9B}" type="pres">
      <dgm:prSet presAssocID="{9D3C947B-C072-4967-A6B3-0DBA18B8BE11}" presName="horzTwo" presStyleCnt="0"/>
      <dgm:spPr/>
    </dgm:pt>
    <dgm:pt modelId="{209C9B68-4D43-489B-B0DE-2E4436320308}" type="pres">
      <dgm:prSet presAssocID="{63752C72-0DD5-4F25-A38B-5B30609D47EB}" presName="vertThree" presStyleCnt="0"/>
      <dgm:spPr/>
    </dgm:pt>
    <dgm:pt modelId="{54D5FE6F-08E7-407D-B366-7BED12AEFF2B}" type="pres">
      <dgm:prSet presAssocID="{63752C72-0DD5-4F25-A38B-5B30609D47EB}" presName="txThree" presStyleLbl="node3" presStyleIdx="4" presStyleCnt="5">
        <dgm:presLayoutVars>
          <dgm:chPref val="3"/>
        </dgm:presLayoutVars>
      </dgm:prSet>
      <dgm:spPr/>
    </dgm:pt>
    <dgm:pt modelId="{07DDAC38-F4D5-46F7-BB54-4BEE4EEB21C1}" type="pres">
      <dgm:prSet presAssocID="{63752C72-0DD5-4F25-A38B-5B30609D47EB}" presName="parTransThree" presStyleCnt="0"/>
      <dgm:spPr/>
    </dgm:pt>
    <dgm:pt modelId="{F13FA764-7CF1-48C9-91A1-CA83D270F4B2}" type="pres">
      <dgm:prSet presAssocID="{63752C72-0DD5-4F25-A38B-5B30609D47EB}" presName="horzThree" presStyleCnt="0"/>
      <dgm:spPr/>
    </dgm:pt>
    <dgm:pt modelId="{B0233911-F8E5-463E-AB39-97EBA264CFC6}" type="pres">
      <dgm:prSet presAssocID="{D58F7E6B-7FE3-42C6-B6FF-2D0BC5A9926D}" presName="vertFour" presStyleCnt="0">
        <dgm:presLayoutVars>
          <dgm:chPref val="3"/>
        </dgm:presLayoutVars>
      </dgm:prSet>
      <dgm:spPr/>
    </dgm:pt>
    <dgm:pt modelId="{26E44126-F914-4D93-979C-7AC41AC5A121}" type="pres">
      <dgm:prSet presAssocID="{D58F7E6B-7FE3-42C6-B6FF-2D0BC5A9926D}" presName="txFour" presStyleLbl="node4" presStyleIdx="20" presStyleCnt="24">
        <dgm:presLayoutVars>
          <dgm:chPref val="3"/>
        </dgm:presLayoutVars>
      </dgm:prSet>
      <dgm:spPr/>
    </dgm:pt>
    <dgm:pt modelId="{2DBD41B2-F269-44A2-A2AF-5D15E8B7947E}" type="pres">
      <dgm:prSet presAssocID="{D58F7E6B-7FE3-42C6-B6FF-2D0BC5A9926D}" presName="parTransFour" presStyleCnt="0"/>
      <dgm:spPr/>
    </dgm:pt>
    <dgm:pt modelId="{EC144276-5936-4491-AE96-EDCEEF63F61F}" type="pres">
      <dgm:prSet presAssocID="{D58F7E6B-7FE3-42C6-B6FF-2D0BC5A9926D}" presName="horzFour" presStyleCnt="0"/>
      <dgm:spPr/>
    </dgm:pt>
    <dgm:pt modelId="{48A89ACD-E4BD-408B-884B-5D32B533AC68}" type="pres">
      <dgm:prSet presAssocID="{7A27A50D-9379-4847-8AB3-E602229F05C2}" presName="vertFour" presStyleCnt="0">
        <dgm:presLayoutVars>
          <dgm:chPref val="3"/>
        </dgm:presLayoutVars>
      </dgm:prSet>
      <dgm:spPr/>
    </dgm:pt>
    <dgm:pt modelId="{8EE135C6-115D-406E-9B42-6E7C25B9F9FA}" type="pres">
      <dgm:prSet presAssocID="{7A27A50D-9379-4847-8AB3-E602229F05C2}" presName="txFour" presStyleLbl="node4" presStyleIdx="21" presStyleCnt="24">
        <dgm:presLayoutVars>
          <dgm:chPref val="3"/>
        </dgm:presLayoutVars>
      </dgm:prSet>
      <dgm:spPr/>
    </dgm:pt>
    <dgm:pt modelId="{CB22A69B-A230-4871-BB00-0CD5096FD07C}" type="pres">
      <dgm:prSet presAssocID="{7A27A50D-9379-4847-8AB3-E602229F05C2}" presName="parTransFour" presStyleCnt="0"/>
      <dgm:spPr/>
    </dgm:pt>
    <dgm:pt modelId="{2B7EDBD1-E6ED-4733-A68C-EF2CAF353478}" type="pres">
      <dgm:prSet presAssocID="{7A27A50D-9379-4847-8AB3-E602229F05C2}" presName="horzFour" presStyleCnt="0"/>
      <dgm:spPr/>
    </dgm:pt>
    <dgm:pt modelId="{19251CCA-418F-4917-B467-17205F9FAA21}" type="pres">
      <dgm:prSet presAssocID="{7F1FD6A4-371F-41E3-9589-C79E8BE80322}" presName="vertFour" presStyleCnt="0">
        <dgm:presLayoutVars>
          <dgm:chPref val="3"/>
        </dgm:presLayoutVars>
      </dgm:prSet>
      <dgm:spPr/>
    </dgm:pt>
    <dgm:pt modelId="{A59091BA-286B-476D-B863-639FDBABA76D}" type="pres">
      <dgm:prSet presAssocID="{7F1FD6A4-371F-41E3-9589-C79E8BE80322}" presName="txFour" presStyleLbl="node4" presStyleIdx="22" presStyleCnt="24">
        <dgm:presLayoutVars>
          <dgm:chPref val="3"/>
        </dgm:presLayoutVars>
      </dgm:prSet>
      <dgm:spPr/>
    </dgm:pt>
    <dgm:pt modelId="{F9203A5A-F01E-49FD-ACFC-471BE1EE5F83}" type="pres">
      <dgm:prSet presAssocID="{7F1FD6A4-371F-41E3-9589-C79E8BE80322}" presName="parTransFour" presStyleCnt="0"/>
      <dgm:spPr/>
    </dgm:pt>
    <dgm:pt modelId="{DE93D64F-8BA9-4F1D-8F34-F479B9D6BD11}" type="pres">
      <dgm:prSet presAssocID="{7F1FD6A4-371F-41E3-9589-C79E8BE80322}" presName="horzFour" presStyleCnt="0"/>
      <dgm:spPr/>
    </dgm:pt>
    <dgm:pt modelId="{88DB7B46-F747-495E-8945-76B6EC00B762}" type="pres">
      <dgm:prSet presAssocID="{0768EC18-479A-4C20-8DD9-9F86C1EBBCD7}" presName="vertFour" presStyleCnt="0">
        <dgm:presLayoutVars>
          <dgm:chPref val="3"/>
        </dgm:presLayoutVars>
      </dgm:prSet>
      <dgm:spPr/>
    </dgm:pt>
    <dgm:pt modelId="{3699290D-A6A1-43C3-ADBA-DB604EC8CC8C}" type="pres">
      <dgm:prSet presAssocID="{0768EC18-479A-4C20-8DD9-9F86C1EBBCD7}" presName="txFour" presStyleLbl="node4" presStyleIdx="23" presStyleCnt="24">
        <dgm:presLayoutVars>
          <dgm:chPref val="3"/>
        </dgm:presLayoutVars>
      </dgm:prSet>
      <dgm:spPr>
        <a:xfrm>
          <a:off x="8660972" y="553174"/>
          <a:ext cx="1853579" cy="486019"/>
        </a:xfrm>
        <a:prstGeom prst="roundRect">
          <a:avLst>
            <a:gd name="adj" fmla="val 10000"/>
          </a:avLst>
        </a:prstGeom>
      </dgm:spPr>
    </dgm:pt>
    <dgm:pt modelId="{02DBC525-2A41-4AB6-83D0-A0CCE80366FC}" type="pres">
      <dgm:prSet presAssocID="{0768EC18-479A-4C20-8DD9-9F86C1EBBCD7}" presName="horzFour" presStyleCnt="0"/>
      <dgm:spPr/>
    </dgm:pt>
  </dgm:ptLst>
  <dgm:cxnLst>
    <dgm:cxn modelId="{946ABD07-6181-4C52-9A25-91D163987E93}" srcId="{18B0BB8A-AFE8-4272-9951-C8F66DAFD5E1}" destId="{944DE726-DEBA-4E06-B8EE-C639DE39146F}" srcOrd="0" destOrd="0" parTransId="{BD708D49-C980-4CCD-8667-A280B3BFB3FF}" sibTransId="{197550DE-368A-4A13-BBF1-79248E388642}"/>
    <dgm:cxn modelId="{2EAEFE0F-D4F6-4E33-ADE8-50CBC8062260}" srcId="{14E11E5C-AA4E-4FBE-A627-4F7FE2DA3B59}" destId="{16CE144E-227E-4CAA-A3C2-73420C646B4B}" srcOrd="0" destOrd="0" parTransId="{18E18673-540E-4619-9AF5-2768B67DC2BB}" sibTransId="{E3841031-3E3E-46FC-B000-4A66DA87FEEE}"/>
    <dgm:cxn modelId="{B9448417-EAF3-40B5-813C-FFB215F7AB4B}" type="presOf" srcId="{02B22FB3-1FF7-4E98-A240-50145287E895}" destId="{82E73064-FFA9-420F-B27E-3D7FBBBBA4C5}" srcOrd="0" destOrd="0" presId="urn:microsoft.com/office/officeart/2005/8/layout/architecture"/>
    <dgm:cxn modelId="{905E8818-940A-4BC8-9ACA-9361E94561E9}" srcId="{5A3649E4-03CE-46CA-AAFC-FD60CD464144}" destId="{91FA8C2E-3C3D-4927-82EA-1FB664CCF449}" srcOrd="0" destOrd="0" parTransId="{DFDA22FA-2CF6-4C0A-8D05-0D6330313DF0}" sibTransId="{5D7BAF0E-0ABD-4C72-B43C-36785E45D918}"/>
    <dgm:cxn modelId="{E4EE941C-6F18-4A61-B5DA-88DD684420FF}" srcId="{FDFD7672-CBF7-425E-91B3-28B84DBFBE51}" destId="{5227B3A3-548F-4A01-9EF2-5FF2F2632406}" srcOrd="0" destOrd="0" parTransId="{436EB82B-4DFE-4013-AC08-968B946C47B4}" sibTransId="{5B563A8B-9F6A-4157-9249-11E6AC5425EF}"/>
    <dgm:cxn modelId="{FF07CE21-9A85-4978-8887-C020F2AA2AE9}" type="presOf" srcId="{174B496D-6ED6-44AD-A307-62FFC2528ADF}" destId="{31C1B94A-4248-41F8-A11A-6AE8D3F7D0BC}" srcOrd="0" destOrd="0" presId="urn:microsoft.com/office/officeart/2005/8/layout/architecture"/>
    <dgm:cxn modelId="{CF99F124-6FEB-4681-B11C-AF46E7C25562}" srcId="{B0311E2D-EADE-44C0-B536-758FED5B23A8}" destId="{9D3C947B-C072-4967-A6B3-0DBA18B8BE11}" srcOrd="0" destOrd="0" parTransId="{9B79E8DE-ABE5-4250-BC7D-DF2E0F398153}" sibTransId="{8B5AA9FF-8F8A-4034-AD29-00CC2909B25D}"/>
    <dgm:cxn modelId="{5F224F26-6823-4733-B363-6B113F779EEA}" srcId="{944DE726-DEBA-4E06-B8EE-C639DE39146F}" destId="{42C69863-B6AD-4310-969B-63E6555153AA}" srcOrd="0" destOrd="0" parTransId="{A924223C-8697-459D-A76C-D472CDDAF701}" sibTransId="{FDEDC9F2-DA0C-47E2-910C-7962AC26F961}"/>
    <dgm:cxn modelId="{3FD3022C-57A4-4B9D-B976-3BDF8DBFDFA8}" srcId="{479BD686-9037-487C-8DA2-F08818596275}" destId="{B7E75CD6-C813-497B-B780-5300364AF5DE}" srcOrd="0" destOrd="0" parTransId="{D6E7C757-5B4E-4B1F-B54C-9D08D478C2A9}" sibTransId="{0A890325-1270-42D3-8105-4BCB6E3A6197}"/>
    <dgm:cxn modelId="{6F09B52F-34CC-46FC-9496-A0FA198632B5}" srcId="{CF1A14E2-C0AA-488D-BBAA-409C080A2919}" destId="{57AFD045-BB3F-47CE-B779-FC4C727E540B}" srcOrd="0" destOrd="0" parTransId="{40F39722-697B-4BA2-9C74-703D5A5850AC}" sibTransId="{BC73EF65-F05C-48A1-A56C-11996B5D5E23}"/>
    <dgm:cxn modelId="{BC22C433-686A-4703-80A4-79E1E084A7BA}" type="presOf" srcId="{7F1FD6A4-371F-41E3-9589-C79E8BE80322}" destId="{A59091BA-286B-476D-B863-639FDBABA76D}" srcOrd="0" destOrd="0" presId="urn:microsoft.com/office/officeart/2005/8/layout/architecture"/>
    <dgm:cxn modelId="{6AE12738-54F4-442B-B62A-46ED1F521076}" type="presOf" srcId="{5A3649E4-03CE-46CA-AAFC-FD60CD464144}" destId="{72EB4A38-3FA1-499E-A17A-D8C9DB009724}" srcOrd="0" destOrd="0" presId="urn:microsoft.com/office/officeart/2005/8/layout/architecture"/>
    <dgm:cxn modelId="{A0456338-546C-45B2-8523-57A665644132}" type="presOf" srcId="{65E996EF-2715-45F1-BA49-C1E0275DAD3E}" destId="{B3B07292-ADD0-44AD-852F-936B3A43AA78}" srcOrd="0" destOrd="0" presId="urn:microsoft.com/office/officeart/2005/8/layout/architecture"/>
    <dgm:cxn modelId="{FAA87C3C-2AD3-4D14-B9B1-5D084502DAF0}" srcId="{C660F784-1209-445E-AD63-A05A30F055BC}" destId="{238B03AC-AB39-423E-8CAF-8CE1DF459DC7}" srcOrd="0" destOrd="0" parTransId="{69F1702A-36E9-4869-9A70-44D3BC0CB53D}" sibTransId="{3AA5D9AD-1F36-453A-AC95-ED6414CA0E51}"/>
    <dgm:cxn modelId="{073C4D3F-AD5C-4AC4-BB3C-AEFF4F6A0247}" type="presOf" srcId="{42C69863-B6AD-4310-969B-63E6555153AA}" destId="{3314AE34-BE87-45C1-9C45-CCD1F3F9415A}" srcOrd="0" destOrd="0" presId="urn:microsoft.com/office/officeart/2005/8/layout/architecture"/>
    <dgm:cxn modelId="{B2E20C5C-10FA-4432-BCC2-40C24B808A80}" type="presOf" srcId="{944DE726-DEBA-4E06-B8EE-C639DE39146F}" destId="{9641EA97-DDE9-4911-8F0F-1F9EEE9E221B}" srcOrd="0" destOrd="0" presId="urn:microsoft.com/office/officeart/2005/8/layout/architecture"/>
    <dgm:cxn modelId="{7A49395C-E26C-4756-9DD0-52D605670845}" srcId="{63752C72-0DD5-4F25-A38B-5B30609D47EB}" destId="{D58F7E6B-7FE3-42C6-B6FF-2D0BC5A9926D}" srcOrd="0" destOrd="0" parTransId="{C0ED0570-22BD-4044-99BA-F047F26F6FF7}" sibTransId="{B4CF22F0-3281-440B-A483-CB602F344369}"/>
    <dgm:cxn modelId="{E528FD5C-E480-4E0C-9C46-A31E60E9D42E}" type="presOf" srcId="{7A27A50D-9379-4847-8AB3-E602229F05C2}" destId="{8EE135C6-115D-406E-9B42-6E7C25B9F9FA}" srcOrd="0" destOrd="0" presId="urn:microsoft.com/office/officeart/2005/8/layout/architecture"/>
    <dgm:cxn modelId="{1ACDA362-57D8-4F85-B1EF-64944B88618F}" type="presOf" srcId="{FDFD7672-CBF7-425E-91B3-28B84DBFBE51}" destId="{7DF7A294-96D7-4003-89FE-8269DB31D43A}" srcOrd="0" destOrd="0" presId="urn:microsoft.com/office/officeart/2005/8/layout/architecture"/>
    <dgm:cxn modelId="{086B9C44-B933-4F42-9FAC-3AFE7DA6EA61}" type="presOf" srcId="{479BD686-9037-487C-8DA2-F08818596275}" destId="{17305019-8515-4E54-BF19-64CE5DA9692D}" srcOrd="0" destOrd="0" presId="urn:microsoft.com/office/officeart/2005/8/layout/architecture"/>
    <dgm:cxn modelId="{3B89C444-F042-47EA-B777-4FC6BD874121}" srcId="{7A27A50D-9379-4847-8AB3-E602229F05C2}" destId="{7F1FD6A4-371F-41E3-9589-C79E8BE80322}" srcOrd="0" destOrd="0" parTransId="{38419F57-A58F-41D7-9303-9BF75362CD2B}" sibTransId="{3B2FA898-A12E-4234-BB1B-904CE452E7E2}"/>
    <dgm:cxn modelId="{BADC8546-B967-453E-86A5-88CC0A29C8BD}" srcId="{BC62CD1E-0A57-4CDC-85BD-360EF9DCA0C0}" destId="{477D7337-1BEB-41D4-9C6D-27DD1DDA5CAA}" srcOrd="0" destOrd="0" parTransId="{AF260FCF-2590-49D7-8A89-310B02AF8B27}" sibTransId="{4A366AA1-63BC-400A-AB05-0B49EFFB1BC5}"/>
    <dgm:cxn modelId="{22E29446-71ED-4A23-85CB-89ACD5281DFA}" type="presOf" srcId="{C660F784-1209-445E-AD63-A05A30F055BC}" destId="{3FC04AB2-27E5-4199-8532-42873C0EB0F6}" srcOrd="0" destOrd="0" presId="urn:microsoft.com/office/officeart/2005/8/layout/architecture"/>
    <dgm:cxn modelId="{5260AF66-7864-4924-A560-F9463D9FC79B}" srcId="{42C69863-B6AD-4310-969B-63E6555153AA}" destId="{E49A8A07-7825-4E0C-A83D-B894AB0AFD16}" srcOrd="0" destOrd="0" parTransId="{2AD2F9E9-8E55-4782-996E-99EBE29508E5}" sibTransId="{948B4794-0A24-4327-A484-708016901648}"/>
    <dgm:cxn modelId="{EE09A049-3349-4373-AA09-D1C82683D9CE}" srcId="{65E996EF-2715-45F1-BA49-C1E0275DAD3E}" destId="{718B4A3C-EFF5-41A5-BC6A-826CB346C7C2}" srcOrd="0" destOrd="0" parTransId="{9D2D09FD-4041-4937-97D8-D172146818FF}" sibTransId="{F7B4F0EE-4D90-42D4-AFE4-18B45D9E6FAA}"/>
    <dgm:cxn modelId="{0A38236B-8413-4804-AC34-3E63EF4349F8}" srcId="{95E312AC-277E-4EA5-AE17-39640876C728}" destId="{CF1A14E2-C0AA-488D-BBAA-409C080A2919}" srcOrd="0" destOrd="0" parTransId="{11B7F919-A602-4A97-BE4C-EBEAE10B3A07}" sibTransId="{5654DC0B-AE6C-40B5-9C26-9C211D1087D0}"/>
    <dgm:cxn modelId="{6A3CA54B-6096-4552-B650-63C27C6D6BBF}" type="presOf" srcId="{D58F7E6B-7FE3-42C6-B6FF-2D0BC5A9926D}" destId="{26E44126-F914-4D93-979C-7AC41AC5A121}" srcOrd="0" destOrd="0" presId="urn:microsoft.com/office/officeart/2005/8/layout/architecture"/>
    <dgm:cxn modelId="{8EB86A4C-B65A-443F-8287-E199E69D6C36}" type="presOf" srcId="{18B0BB8A-AFE8-4272-9951-C8F66DAFD5E1}" destId="{D1323028-AB23-448F-B2C8-09EC620AA25C}" srcOrd="0" destOrd="0" presId="urn:microsoft.com/office/officeart/2005/8/layout/architecture"/>
    <dgm:cxn modelId="{C50FF94C-B935-4191-8029-29F32815F43A}" type="presOf" srcId="{B7E75CD6-C813-497B-B780-5300364AF5DE}" destId="{083490B4-BE90-4908-9837-ECEB8ED59795}" srcOrd="0" destOrd="0" presId="urn:microsoft.com/office/officeart/2005/8/layout/architecture"/>
    <dgm:cxn modelId="{2F3DB16E-8238-4B36-9359-D310A816D497}" type="presOf" srcId="{477D7337-1BEB-41D4-9C6D-27DD1DDA5CAA}" destId="{E0FB8FA6-87A5-4637-9CE6-1CD63CC5D95D}" srcOrd="0" destOrd="0" presId="urn:microsoft.com/office/officeart/2005/8/layout/architecture"/>
    <dgm:cxn modelId="{852CC472-8311-41D2-B3D9-842E2CF85B60}" srcId="{5227B3A3-548F-4A01-9EF2-5FF2F2632406}" destId="{D318551A-2698-4B3C-B850-CA59E982FC4E}" srcOrd="0" destOrd="0" parTransId="{D01F9D7B-B8FE-4E73-836C-02C13778F818}" sibTransId="{F5D11BC2-94AE-433F-A9FB-29C7A4B87957}"/>
    <dgm:cxn modelId="{7A93CA77-B93D-498F-9F1F-F11FA2CBAF15}" srcId="{D318551A-2698-4B3C-B850-CA59E982FC4E}" destId="{A38A8821-91E6-434B-AF6D-2CB65531A823}" srcOrd="0" destOrd="0" parTransId="{03E94AFC-0C19-4EEF-A104-2F2CB3F679FA}" sibTransId="{0A9ED52C-42BE-4528-BBE9-4D3EFB5C9208}"/>
    <dgm:cxn modelId="{C6928C79-20E0-481C-8B37-F99005CEF671}" srcId="{BC62CD1E-0A57-4CDC-85BD-360EF9DCA0C0}" destId="{B0311E2D-EADE-44C0-B536-758FED5B23A8}" srcOrd="4" destOrd="0" parTransId="{E1D9E8D4-D232-4EE0-BB63-661AAE96409C}" sibTransId="{19CEA737-03DB-4F3F-9F48-44C23FB80874}"/>
    <dgm:cxn modelId="{ABCDBE7D-CD59-4492-8195-D6CA8820F692}" srcId="{3F212F73-6EAE-4470-B3AF-5D7A681DBD35}" destId="{65E996EF-2715-45F1-BA49-C1E0275DAD3E}" srcOrd="0" destOrd="0" parTransId="{14BED70F-003B-430E-B949-159F536B4A70}" sibTransId="{240AC77A-C679-4462-9E13-37157E897C78}"/>
    <dgm:cxn modelId="{A7D39781-D0A9-4714-A8CB-745106A78A7D}" type="presOf" srcId="{A38A8821-91E6-434B-AF6D-2CB65531A823}" destId="{9188F86F-C197-4736-BAE5-EBE77CC688DA}" srcOrd="0" destOrd="0" presId="urn:microsoft.com/office/officeart/2005/8/layout/architecture"/>
    <dgm:cxn modelId="{9FEB7A82-242B-47D5-82EC-E3EB602D00F0}" srcId="{16CE144E-227E-4CAA-A3C2-73420C646B4B}" destId="{95E312AC-277E-4EA5-AE17-39640876C728}" srcOrd="0" destOrd="0" parTransId="{62A05024-5B88-4331-9345-66E38E50A8A4}" sibTransId="{2D20A4CB-082D-4BBA-9976-20BCC484243E}"/>
    <dgm:cxn modelId="{AF10988C-0187-4CEE-A2BC-FCD20E4C7510}" srcId="{02B22FB3-1FF7-4E98-A240-50145287E895}" destId="{3F212F73-6EAE-4470-B3AF-5D7A681DBD35}" srcOrd="0" destOrd="0" parTransId="{5AB578B5-5090-4358-BF29-91123084176D}" sibTransId="{99AB94F2-D577-417B-9568-CDABEA61659E}"/>
    <dgm:cxn modelId="{DDBF368E-83CB-4913-BB02-527CF9B78FB6}" srcId="{5AAA0430-EAAF-49C5-8981-5345E4CAB430}" destId="{BD918C99-A22E-450A-9954-F62C2915A717}" srcOrd="0" destOrd="0" parTransId="{F67B182E-D166-4097-8A3D-B0B9E54F601D}" sibTransId="{76758DF5-9B44-41FC-BA29-93AC0E6B1A2A}"/>
    <dgm:cxn modelId="{6E02A790-4AF4-47EB-85CE-7FD28EBE9515}" srcId="{718B4A3C-EFF5-41A5-BC6A-826CB346C7C2}" destId="{5AAA0430-EAAF-49C5-8981-5345E4CAB430}" srcOrd="0" destOrd="0" parTransId="{213C9F7C-E4E4-4EC1-AC62-6E9FB4C1EB24}" sibTransId="{7DEF1DB7-04F2-44F9-BB4A-0E76850A4C17}"/>
    <dgm:cxn modelId="{35300295-3DE6-4CC2-9C6B-0FA309DA2C90}" type="presOf" srcId="{2179E194-75B3-465A-B6F5-24A487990E28}" destId="{A0BD5C41-9735-4F7D-9B2B-3554CDC09E78}" srcOrd="0" destOrd="0" presId="urn:microsoft.com/office/officeart/2005/8/layout/architecture"/>
    <dgm:cxn modelId="{D6624198-F789-4C91-B246-B90A3E4197D8}" srcId="{A38A8821-91E6-434B-AF6D-2CB65531A823}" destId="{8C2DA542-C3E4-403A-8445-8BF11118F541}" srcOrd="0" destOrd="0" parTransId="{2BCD1808-55CC-46C6-A6AB-652B7FE2BA32}" sibTransId="{CFE0F499-BE02-4622-9324-53B0BDF2449F}"/>
    <dgm:cxn modelId="{CAF1A199-37FB-461C-9B3D-AB495BA5585A}" type="presOf" srcId="{3F212F73-6EAE-4470-B3AF-5D7A681DBD35}" destId="{C6F3DFD3-117D-4549-AEA3-7410C4D2F33E}" srcOrd="0" destOrd="0" presId="urn:microsoft.com/office/officeart/2005/8/layout/architecture"/>
    <dgm:cxn modelId="{BB4A47A0-8CE3-42C5-9E0E-03BB3EF5FC2A}" type="presOf" srcId="{E4D3D01B-9B45-44F8-A77A-F9B53DA3AC9C}" destId="{B36B095B-B903-46EF-8D1A-F4F29C5D71BE}" srcOrd="0" destOrd="0" presId="urn:microsoft.com/office/officeart/2005/8/layout/architecture"/>
    <dgm:cxn modelId="{6F7E70A1-0CE1-47AD-BDFD-577E7BE55182}" srcId="{BC62CD1E-0A57-4CDC-85BD-360EF9DCA0C0}" destId="{18B0BB8A-AFE8-4272-9951-C8F66DAFD5E1}" srcOrd="2" destOrd="0" parTransId="{8C5D7988-735A-48F6-9FB3-7D0557B9D40C}" sibTransId="{1CADE952-B67F-4ADC-9EA7-11EF0700D6DA}"/>
    <dgm:cxn modelId="{823526A4-96B8-4EFD-94DE-548E24048035}" type="presOf" srcId="{D318551A-2698-4B3C-B850-CA59E982FC4E}" destId="{D3C7C611-C9CF-4066-8598-FBB9C84834ED}" srcOrd="0" destOrd="0" presId="urn:microsoft.com/office/officeart/2005/8/layout/architecture"/>
    <dgm:cxn modelId="{413B4FA5-7C73-447A-8252-3DD3EAEB9B43}" type="presOf" srcId="{9D3C947B-C072-4967-A6B3-0DBA18B8BE11}" destId="{242C1DFA-94B1-4772-9B51-158FE99DD23A}" srcOrd="0" destOrd="0" presId="urn:microsoft.com/office/officeart/2005/8/layout/architecture"/>
    <dgm:cxn modelId="{009CBCA5-FBB4-4EF3-BAE7-3C69B7B136A6}" srcId="{477D7337-1BEB-41D4-9C6D-27DD1DDA5CAA}" destId="{479BD686-9037-487C-8DA2-F08818596275}" srcOrd="0" destOrd="0" parTransId="{F0DB3485-E907-4338-808A-0C2503CD09E0}" sibTransId="{022FB4DE-2EEC-4829-8788-BB1D7DF3458E}"/>
    <dgm:cxn modelId="{7F946CA6-E338-4B7A-93E7-18D784F59C5A}" srcId="{57AFD045-BB3F-47CE-B779-FC4C727E540B}" destId="{C660F784-1209-445E-AD63-A05A30F055BC}" srcOrd="0" destOrd="0" parTransId="{1581DDEC-E00D-4DF3-B457-FA2FCA9A83B6}" sibTransId="{37CAE6B4-25EE-44F3-8474-0006014B5281}"/>
    <dgm:cxn modelId="{FD5391AA-518D-4043-A84E-B198198F233E}" type="presOf" srcId="{BD918C99-A22E-450A-9954-F62C2915A717}" destId="{D39828E4-CA6E-49BA-A185-CB09DDFE2719}" srcOrd="0" destOrd="0" presId="urn:microsoft.com/office/officeart/2005/8/layout/architecture"/>
    <dgm:cxn modelId="{170460AB-97C3-43DC-85A8-3C8BA0E72BA2}" type="presOf" srcId="{599EDAA2-00FE-4FD1-A440-E04ACDB7209B}" destId="{6914A49D-805B-4DC7-BF4F-FFC1CE71B083}" srcOrd="0" destOrd="0" presId="urn:microsoft.com/office/officeart/2005/8/layout/architecture"/>
    <dgm:cxn modelId="{795318AD-CBD8-4FBF-8DC4-890C9685211E}" srcId="{E49A8A07-7825-4E0C-A83D-B894AB0AFD16}" destId="{5A3649E4-03CE-46CA-AAFC-FD60CD464144}" srcOrd="0" destOrd="0" parTransId="{068CE498-90D6-4BEC-B181-B579EB258F4A}" sibTransId="{B15376AC-F941-4434-846C-D15596CE87A5}"/>
    <dgm:cxn modelId="{044D3AB3-2858-4CC2-B4B9-BCCD66BD2C86}" type="presOf" srcId="{91FA8C2E-3C3D-4927-82EA-1FB664CCF449}" destId="{3451BBC5-7700-46F4-B36F-652127A422F6}" srcOrd="0" destOrd="0" presId="urn:microsoft.com/office/officeart/2005/8/layout/architecture"/>
    <dgm:cxn modelId="{87A66BB3-9625-46AA-8ACD-01324B27D45A}" type="presOf" srcId="{14E11E5C-AA4E-4FBE-A627-4F7FE2DA3B59}" destId="{84A690FE-2A80-484A-9BE7-95B698377068}" srcOrd="0" destOrd="0" presId="urn:microsoft.com/office/officeart/2005/8/layout/architecture"/>
    <dgm:cxn modelId="{063A6BBC-331E-40A4-92A2-B5AE24408274}" type="presOf" srcId="{16CE144E-227E-4CAA-A3C2-73420C646B4B}" destId="{5C1ED861-6CB3-4404-B8BA-816FBA55830D}" srcOrd="0" destOrd="0" presId="urn:microsoft.com/office/officeart/2005/8/layout/architecture"/>
    <dgm:cxn modelId="{7C324BC2-0C11-4E7A-907C-670B9D1C73D2}" srcId="{599EDAA2-00FE-4FD1-A440-E04ACDB7209B}" destId="{2179E194-75B3-465A-B6F5-24A487990E28}" srcOrd="0" destOrd="0" parTransId="{1F2B80AA-2CF2-4612-A1B4-BD2E68F162E8}" sibTransId="{F8F4D5B8-E5FD-4BBA-B428-D5E1B81B219E}"/>
    <dgm:cxn modelId="{5567BCC4-272B-46B6-9A3B-A4CC02AD5BD3}" type="presOf" srcId="{E49A8A07-7825-4E0C-A83D-B894AB0AFD16}" destId="{22E3F09D-4F8D-4480-A670-645DAA852096}" srcOrd="0" destOrd="0" presId="urn:microsoft.com/office/officeart/2005/8/layout/architecture"/>
    <dgm:cxn modelId="{131806C7-54D9-46D6-8F07-6B75CEA04F76}" type="presOf" srcId="{2AFD02A7-6441-497A-A0C9-71FD6E667025}" destId="{7CAFF14E-C903-48B4-B760-901796348CDE}" srcOrd="0" destOrd="0" presId="urn:microsoft.com/office/officeart/2005/8/layout/architecture"/>
    <dgm:cxn modelId="{1E184FCA-5651-4392-A15F-86EDB499186D}" type="presOf" srcId="{63752C72-0DD5-4F25-A38B-5B30609D47EB}" destId="{54D5FE6F-08E7-407D-B366-7BED12AEFF2B}" srcOrd="0" destOrd="0" presId="urn:microsoft.com/office/officeart/2005/8/layout/architecture"/>
    <dgm:cxn modelId="{D5A42DCB-840F-4175-AF6A-4DF10111B337}" type="presOf" srcId="{5AAA0430-EAAF-49C5-8981-5345E4CAB430}" destId="{B29F7B8C-2DC5-43AC-8D36-0ECCE10562C3}" srcOrd="0" destOrd="0" presId="urn:microsoft.com/office/officeart/2005/8/layout/architecture"/>
    <dgm:cxn modelId="{1D7FE1CB-0AED-41A4-B58F-FD7DB9E94801}" type="presOf" srcId="{718B4A3C-EFF5-41A5-BC6A-826CB346C7C2}" destId="{C4ADD9A1-F4D3-46F0-B80D-EDE571E0353E}" srcOrd="0" destOrd="0" presId="urn:microsoft.com/office/officeart/2005/8/layout/architecture"/>
    <dgm:cxn modelId="{85FE30CC-084E-4DA3-B63F-29F1C3EAEAFD}" type="presOf" srcId="{8C2DA542-C3E4-403A-8445-8BF11118F541}" destId="{8C164D4F-C82D-4CF2-9BE2-4E43EDEF7C72}" srcOrd="0" destOrd="0" presId="urn:microsoft.com/office/officeart/2005/8/layout/architecture"/>
    <dgm:cxn modelId="{56F7EECF-E95E-457E-A365-A4252269B7E1}" srcId="{9D3C947B-C072-4967-A6B3-0DBA18B8BE11}" destId="{63752C72-0DD5-4F25-A38B-5B30609D47EB}" srcOrd="0" destOrd="0" parTransId="{219B5354-D6AD-4F10-96E3-41125D7C5646}" sibTransId="{D6C37650-6AE6-41C5-BA6E-4AE8C908E088}"/>
    <dgm:cxn modelId="{DBBB81D3-2380-440B-8131-EB62FCBE6B8A}" type="presOf" srcId="{95E312AC-277E-4EA5-AE17-39640876C728}" destId="{DEAFDCAA-4337-455D-B719-C90DFB0DC019}" srcOrd="0" destOrd="0" presId="urn:microsoft.com/office/officeart/2005/8/layout/architecture"/>
    <dgm:cxn modelId="{F02897D4-784C-4935-887C-6B82EDDF3D2F}" srcId="{D58F7E6B-7FE3-42C6-B6FF-2D0BC5A9926D}" destId="{7A27A50D-9379-4847-8AB3-E602229F05C2}" srcOrd="0" destOrd="0" parTransId="{C47472EC-F471-4002-A91B-55F8455D2100}" sibTransId="{2171C3E6-B97D-474D-B8B2-AAD2FA88F762}"/>
    <dgm:cxn modelId="{9DBED8D7-AD85-46F2-8E66-6D17377786F8}" srcId="{B7E75CD6-C813-497B-B780-5300364AF5DE}" destId="{FDFD7672-CBF7-425E-91B3-28B84DBFBE51}" srcOrd="0" destOrd="0" parTransId="{57D55FC9-1542-4EE5-BA1E-59D7DF015F54}" sibTransId="{F3B163ED-E4F8-40AC-90A1-AB37481AF11F}"/>
    <dgm:cxn modelId="{1C16FEE1-C169-4B17-B04E-3792E0251198}" type="presOf" srcId="{CF1A14E2-C0AA-488D-BBAA-409C080A2919}" destId="{BF932938-8AD9-4065-8990-4D79392236E7}" srcOrd="0" destOrd="0" presId="urn:microsoft.com/office/officeart/2005/8/layout/architecture"/>
    <dgm:cxn modelId="{032304E4-AB51-42EA-8775-70475F4FDBB9}" type="presOf" srcId="{BC62CD1E-0A57-4CDC-85BD-360EF9DCA0C0}" destId="{D1C1E590-4925-4C0E-BDD9-20B3E65AD247}" srcOrd="0" destOrd="0" presId="urn:microsoft.com/office/officeart/2005/8/layout/architecture"/>
    <dgm:cxn modelId="{144A4BE7-5BC0-49B0-95F2-C5F9D636E907}" type="presOf" srcId="{B0311E2D-EADE-44C0-B536-758FED5B23A8}" destId="{E14C3A99-F7F4-4743-90C9-E5985AB01909}" srcOrd="0" destOrd="0" presId="urn:microsoft.com/office/officeart/2005/8/layout/architecture"/>
    <dgm:cxn modelId="{AA59B0EA-352A-4EBF-805A-D579EAE1B4BB}" srcId="{2AFD02A7-6441-497A-A0C9-71FD6E667025}" destId="{02B22FB3-1FF7-4E98-A240-50145287E895}" srcOrd="0" destOrd="0" parTransId="{A185C118-9516-4E35-A3A0-E5D9632DB802}" sibTransId="{FF13298F-0423-4F08-86FF-D9BC3D799B97}"/>
    <dgm:cxn modelId="{16DDB8F2-EFD8-4A6C-BE91-513ECBA4261F}" type="presOf" srcId="{57AFD045-BB3F-47CE-B779-FC4C727E540B}" destId="{C5C82684-2FD5-48FF-BB2D-8900824B0783}" srcOrd="0" destOrd="0" presId="urn:microsoft.com/office/officeart/2005/8/layout/architecture"/>
    <dgm:cxn modelId="{1BEDA9F3-10F7-42B0-9969-50AC1EA6ACD4}" srcId="{BC62CD1E-0A57-4CDC-85BD-360EF9DCA0C0}" destId="{174B496D-6ED6-44AD-A307-62FFC2528ADF}" srcOrd="1" destOrd="0" parTransId="{32B2202A-4BF7-418F-9972-D5E65C440667}" sibTransId="{558AD3A6-8326-4E1A-80D9-9C7259BD50CD}"/>
    <dgm:cxn modelId="{BFC3D0F4-49EE-4544-AD82-928318AB672B}" srcId="{174B496D-6ED6-44AD-A307-62FFC2528ADF}" destId="{2AFD02A7-6441-497A-A0C9-71FD6E667025}" srcOrd="0" destOrd="0" parTransId="{3EA2616B-25F7-4AF9-8957-58162C6D517B}" sibTransId="{555FE57B-1509-4975-9CEA-9D08FD2F8D81}"/>
    <dgm:cxn modelId="{C23064F5-BE2F-43F0-9E02-1E6806234443}" srcId="{238B03AC-AB39-423E-8CAF-8CE1DF459DC7}" destId="{E4D3D01B-9B45-44F8-A77A-F9B53DA3AC9C}" srcOrd="0" destOrd="0" parTransId="{60944706-4C84-4D88-A847-8AFB0A669CE1}" sibTransId="{1DB09E3D-7C90-4942-A813-805B3314815F}"/>
    <dgm:cxn modelId="{870FAEF5-0359-4551-A8CA-4A9FCDC6F8E3}" srcId="{BC62CD1E-0A57-4CDC-85BD-360EF9DCA0C0}" destId="{14E11E5C-AA4E-4FBE-A627-4F7FE2DA3B59}" srcOrd="3" destOrd="0" parTransId="{CD49308D-CEF4-443F-8E97-27779FF3542C}" sibTransId="{CA840AE0-9B40-457E-BB4E-BB89E5508D3A}"/>
    <dgm:cxn modelId="{B04AEDF5-E50B-46F5-8E72-563740C7E55E}" type="presOf" srcId="{238B03AC-AB39-423E-8CAF-8CE1DF459DC7}" destId="{24BB3F36-35F6-4E9C-AF52-DE585EF65261}" srcOrd="0" destOrd="0" presId="urn:microsoft.com/office/officeart/2005/8/layout/architecture"/>
    <dgm:cxn modelId="{B2220DF8-7452-4A60-8D58-CF4D724B044D}" type="presOf" srcId="{5227B3A3-548F-4A01-9EF2-5FF2F2632406}" destId="{A0AF536B-4D57-4027-8197-DF3F74D8E234}" srcOrd="0" destOrd="0" presId="urn:microsoft.com/office/officeart/2005/8/layout/architecture"/>
    <dgm:cxn modelId="{6D4B25FA-F769-4DDD-B213-8980EBF6AC7B}" srcId="{7F1FD6A4-371F-41E3-9589-C79E8BE80322}" destId="{0768EC18-479A-4C20-8DD9-9F86C1EBBCD7}" srcOrd="0" destOrd="0" parTransId="{48F61D6A-65F7-482A-96B4-EAAEF7C8EB07}" sibTransId="{E3D61689-CB8D-4A90-AB74-6379F99D17F1}"/>
    <dgm:cxn modelId="{461EB0FB-DD79-46FB-A8B4-B1C0FA108280}" srcId="{91FA8C2E-3C3D-4927-82EA-1FB664CCF449}" destId="{599EDAA2-00FE-4FD1-A440-E04ACDB7209B}" srcOrd="0" destOrd="0" parTransId="{B76D0F4C-52DD-4478-8539-32263E6DDF3E}" sibTransId="{3728FB79-7C94-4413-9027-0473437AAA07}"/>
    <dgm:cxn modelId="{580C88FF-0A6C-4CD1-B49E-6B008E03CDF2}" type="presOf" srcId="{0768EC18-479A-4C20-8DD9-9F86C1EBBCD7}" destId="{3699290D-A6A1-43C3-ADBA-DB604EC8CC8C}" srcOrd="0" destOrd="0" presId="urn:microsoft.com/office/officeart/2005/8/layout/architecture"/>
    <dgm:cxn modelId="{6098A55B-D043-41A0-968B-4C55320BDEEE}" type="presParOf" srcId="{D1C1E590-4925-4C0E-BDD9-20B3E65AD247}" destId="{2B92FB3C-64BF-4390-B6E0-7960AC7D3100}" srcOrd="0" destOrd="0" presId="urn:microsoft.com/office/officeart/2005/8/layout/architecture"/>
    <dgm:cxn modelId="{3DC3968D-0990-4004-A23B-CBB9D7BA48EF}" type="presParOf" srcId="{2B92FB3C-64BF-4390-B6E0-7960AC7D3100}" destId="{E0FB8FA6-87A5-4637-9CE6-1CD63CC5D95D}" srcOrd="0" destOrd="0" presId="urn:microsoft.com/office/officeart/2005/8/layout/architecture"/>
    <dgm:cxn modelId="{09A20263-41C4-42CC-9C62-689F17EBEBF4}" type="presParOf" srcId="{2B92FB3C-64BF-4390-B6E0-7960AC7D3100}" destId="{C2718291-C0C5-410C-99A8-36669D4DDD16}" srcOrd="1" destOrd="0" presId="urn:microsoft.com/office/officeart/2005/8/layout/architecture"/>
    <dgm:cxn modelId="{264219AD-DC0E-406C-9888-5FBE6CC8AFED}" type="presParOf" srcId="{2B92FB3C-64BF-4390-B6E0-7960AC7D3100}" destId="{1C326B9F-BE40-470B-A339-AC91B067414E}" srcOrd="2" destOrd="0" presId="urn:microsoft.com/office/officeart/2005/8/layout/architecture"/>
    <dgm:cxn modelId="{340749E8-ACA6-466B-B247-0F17177059DA}" type="presParOf" srcId="{1C326B9F-BE40-470B-A339-AC91B067414E}" destId="{1EC891E5-C5E8-48C9-90DE-183FD02D7F05}" srcOrd="0" destOrd="0" presId="urn:microsoft.com/office/officeart/2005/8/layout/architecture"/>
    <dgm:cxn modelId="{A8635684-D6BC-47B3-882D-EA0E4EE56066}" type="presParOf" srcId="{1EC891E5-C5E8-48C9-90DE-183FD02D7F05}" destId="{17305019-8515-4E54-BF19-64CE5DA9692D}" srcOrd="0" destOrd="0" presId="urn:microsoft.com/office/officeart/2005/8/layout/architecture"/>
    <dgm:cxn modelId="{F7A22C17-8943-474C-A868-B0A82C569073}" type="presParOf" srcId="{1EC891E5-C5E8-48C9-90DE-183FD02D7F05}" destId="{E60C48C4-0126-46E2-9C9C-3A671C2546D5}" srcOrd="1" destOrd="0" presId="urn:microsoft.com/office/officeart/2005/8/layout/architecture"/>
    <dgm:cxn modelId="{0C1FE914-E721-4923-A3B8-F0ABD29C0CA0}" type="presParOf" srcId="{1EC891E5-C5E8-48C9-90DE-183FD02D7F05}" destId="{25627690-5B9F-4A43-BB49-012259B3D60F}" srcOrd="2" destOrd="0" presId="urn:microsoft.com/office/officeart/2005/8/layout/architecture"/>
    <dgm:cxn modelId="{D6064C3E-7C97-4E3C-A649-91CAF8435C2E}" type="presParOf" srcId="{25627690-5B9F-4A43-BB49-012259B3D60F}" destId="{CE957146-F86C-4095-9F0D-D1469B18A9C1}" srcOrd="0" destOrd="0" presId="urn:microsoft.com/office/officeart/2005/8/layout/architecture"/>
    <dgm:cxn modelId="{1F9F2B62-6512-4B27-B0A7-FFF35C8AE58F}" type="presParOf" srcId="{CE957146-F86C-4095-9F0D-D1469B18A9C1}" destId="{083490B4-BE90-4908-9837-ECEB8ED59795}" srcOrd="0" destOrd="0" presId="urn:microsoft.com/office/officeart/2005/8/layout/architecture"/>
    <dgm:cxn modelId="{049C2D98-93CF-4870-81C0-668F567C4DC4}" type="presParOf" srcId="{CE957146-F86C-4095-9F0D-D1469B18A9C1}" destId="{6E086151-B99D-4533-AEA8-C9397ED185BD}" srcOrd="1" destOrd="0" presId="urn:microsoft.com/office/officeart/2005/8/layout/architecture"/>
    <dgm:cxn modelId="{EB0606B5-5C59-46C4-AF59-224A04AB9056}" type="presParOf" srcId="{CE957146-F86C-4095-9F0D-D1469B18A9C1}" destId="{F367DF7E-A283-4605-A723-E0DC6A828E0A}" srcOrd="2" destOrd="0" presId="urn:microsoft.com/office/officeart/2005/8/layout/architecture"/>
    <dgm:cxn modelId="{245AF016-7B71-4A64-B99C-BD4BF4A9A969}" type="presParOf" srcId="{F367DF7E-A283-4605-A723-E0DC6A828E0A}" destId="{235FF640-98F7-45D6-92D7-BD427B9C7942}" srcOrd="0" destOrd="0" presId="urn:microsoft.com/office/officeart/2005/8/layout/architecture"/>
    <dgm:cxn modelId="{22940C65-57C1-4C95-8B79-508AC8AE3EFC}" type="presParOf" srcId="{235FF640-98F7-45D6-92D7-BD427B9C7942}" destId="{7DF7A294-96D7-4003-89FE-8269DB31D43A}" srcOrd="0" destOrd="0" presId="urn:microsoft.com/office/officeart/2005/8/layout/architecture"/>
    <dgm:cxn modelId="{0F3C8E52-D190-474B-A13F-ACD10BE4EB56}" type="presParOf" srcId="{235FF640-98F7-45D6-92D7-BD427B9C7942}" destId="{D2C11FF9-0350-45C5-8634-7947B560B791}" srcOrd="1" destOrd="0" presId="urn:microsoft.com/office/officeart/2005/8/layout/architecture"/>
    <dgm:cxn modelId="{16F7AF02-96EB-4941-B3CB-B8B033E473A5}" type="presParOf" srcId="{235FF640-98F7-45D6-92D7-BD427B9C7942}" destId="{82292264-F5D7-4878-9855-BBDBA02BDFC2}" srcOrd="2" destOrd="0" presId="urn:microsoft.com/office/officeart/2005/8/layout/architecture"/>
    <dgm:cxn modelId="{C53029DF-E63B-4C6A-9C43-4C1937369717}" type="presParOf" srcId="{82292264-F5D7-4878-9855-BBDBA02BDFC2}" destId="{E44CDB64-6BCA-42A7-894A-158EC519759F}" srcOrd="0" destOrd="0" presId="urn:microsoft.com/office/officeart/2005/8/layout/architecture"/>
    <dgm:cxn modelId="{F9B8013B-CD74-448C-B027-983C3128B1DB}" type="presParOf" srcId="{E44CDB64-6BCA-42A7-894A-158EC519759F}" destId="{A0AF536B-4D57-4027-8197-DF3F74D8E234}" srcOrd="0" destOrd="0" presId="urn:microsoft.com/office/officeart/2005/8/layout/architecture"/>
    <dgm:cxn modelId="{8FA35512-D67C-464A-B1FE-4D835454CFD9}" type="presParOf" srcId="{E44CDB64-6BCA-42A7-894A-158EC519759F}" destId="{54BED8B7-B889-4D29-9D4C-5CC0744616F8}" srcOrd="1" destOrd="0" presId="urn:microsoft.com/office/officeart/2005/8/layout/architecture"/>
    <dgm:cxn modelId="{74E08FD8-5629-4ACD-A4C3-6AA2EF853EFE}" type="presParOf" srcId="{E44CDB64-6BCA-42A7-894A-158EC519759F}" destId="{5B4B5E62-E503-43AB-A97D-F48777AB9EE1}" srcOrd="2" destOrd="0" presId="urn:microsoft.com/office/officeart/2005/8/layout/architecture"/>
    <dgm:cxn modelId="{25D007DC-776D-4E61-B120-C314BEEF7B4B}" type="presParOf" srcId="{5B4B5E62-E503-43AB-A97D-F48777AB9EE1}" destId="{E42ACCF3-8214-4624-8516-B1C1DDC47B14}" srcOrd="0" destOrd="0" presId="urn:microsoft.com/office/officeart/2005/8/layout/architecture"/>
    <dgm:cxn modelId="{B90C0318-8161-42E3-AC65-21EA6BAF01AE}" type="presParOf" srcId="{E42ACCF3-8214-4624-8516-B1C1DDC47B14}" destId="{D3C7C611-C9CF-4066-8598-FBB9C84834ED}" srcOrd="0" destOrd="0" presId="urn:microsoft.com/office/officeart/2005/8/layout/architecture"/>
    <dgm:cxn modelId="{AB269295-792A-4171-8C63-5B81630A66E4}" type="presParOf" srcId="{E42ACCF3-8214-4624-8516-B1C1DDC47B14}" destId="{3AA241D9-5315-4660-AD9A-972815152B03}" srcOrd="1" destOrd="0" presId="urn:microsoft.com/office/officeart/2005/8/layout/architecture"/>
    <dgm:cxn modelId="{1C7948CF-658D-4878-AD35-A15533887028}" type="presParOf" srcId="{E42ACCF3-8214-4624-8516-B1C1DDC47B14}" destId="{019026AD-57B6-4A4C-9982-85693DCBAF7B}" srcOrd="2" destOrd="0" presId="urn:microsoft.com/office/officeart/2005/8/layout/architecture"/>
    <dgm:cxn modelId="{F5556266-3FCC-4BD2-B97B-0DAC6597FFBB}" type="presParOf" srcId="{019026AD-57B6-4A4C-9982-85693DCBAF7B}" destId="{333C225D-103A-4A61-8BAA-41192EFA9470}" srcOrd="0" destOrd="0" presId="urn:microsoft.com/office/officeart/2005/8/layout/architecture"/>
    <dgm:cxn modelId="{95D7BE38-4532-4C0A-86C8-49C677013268}" type="presParOf" srcId="{333C225D-103A-4A61-8BAA-41192EFA9470}" destId="{9188F86F-C197-4736-BAE5-EBE77CC688DA}" srcOrd="0" destOrd="0" presId="urn:microsoft.com/office/officeart/2005/8/layout/architecture"/>
    <dgm:cxn modelId="{F1A4FC7F-8BFB-48F0-9E37-F279DBBC666B}" type="presParOf" srcId="{333C225D-103A-4A61-8BAA-41192EFA9470}" destId="{8327829D-EE03-447E-A6C2-C5EF5DE7FEF7}" srcOrd="1" destOrd="0" presId="urn:microsoft.com/office/officeart/2005/8/layout/architecture"/>
    <dgm:cxn modelId="{23D2BB08-4DC7-4AEF-9B24-4650199FC979}" type="presParOf" srcId="{333C225D-103A-4A61-8BAA-41192EFA9470}" destId="{F20618BE-8F8C-471B-BBE9-68F266ACE6EF}" srcOrd="2" destOrd="0" presId="urn:microsoft.com/office/officeart/2005/8/layout/architecture"/>
    <dgm:cxn modelId="{2E90723C-6C77-4BBA-99FD-2163C4F0152D}" type="presParOf" srcId="{F20618BE-8F8C-471B-BBE9-68F266ACE6EF}" destId="{67AC23F9-68B3-4A8C-895C-66B19CB449E5}" srcOrd="0" destOrd="0" presId="urn:microsoft.com/office/officeart/2005/8/layout/architecture"/>
    <dgm:cxn modelId="{C9057B32-F238-4D2E-ABE4-93EF0D5A7243}" type="presParOf" srcId="{67AC23F9-68B3-4A8C-895C-66B19CB449E5}" destId="{8C164D4F-C82D-4CF2-9BE2-4E43EDEF7C72}" srcOrd="0" destOrd="0" presId="urn:microsoft.com/office/officeart/2005/8/layout/architecture"/>
    <dgm:cxn modelId="{B1860473-92E9-42DC-A333-21CC09BCF0D0}" type="presParOf" srcId="{67AC23F9-68B3-4A8C-895C-66B19CB449E5}" destId="{F1935A8D-C596-49B2-A069-90CFE18104C1}" srcOrd="1" destOrd="0" presId="urn:microsoft.com/office/officeart/2005/8/layout/architecture"/>
    <dgm:cxn modelId="{2D96AA32-8C2E-4D2F-9787-34296DB82335}" type="presParOf" srcId="{D1C1E590-4925-4C0E-BDD9-20B3E65AD247}" destId="{7F2EEF64-E6BB-4E32-94AC-4C4F68078CBE}" srcOrd="1" destOrd="0" presId="urn:microsoft.com/office/officeart/2005/8/layout/architecture"/>
    <dgm:cxn modelId="{B5961428-9D47-4C0C-BEE7-2E62F65F5B61}" type="presParOf" srcId="{D1C1E590-4925-4C0E-BDD9-20B3E65AD247}" destId="{9C80C543-BC2B-455C-9CA0-001921FE1330}" srcOrd="2" destOrd="0" presId="urn:microsoft.com/office/officeart/2005/8/layout/architecture"/>
    <dgm:cxn modelId="{7E64784D-C4DC-4D54-9FF0-C78AF79BBB65}" type="presParOf" srcId="{9C80C543-BC2B-455C-9CA0-001921FE1330}" destId="{31C1B94A-4248-41F8-A11A-6AE8D3F7D0BC}" srcOrd="0" destOrd="0" presId="urn:microsoft.com/office/officeart/2005/8/layout/architecture"/>
    <dgm:cxn modelId="{7C3444D1-901A-46DA-AA20-820DA072C4BD}" type="presParOf" srcId="{9C80C543-BC2B-455C-9CA0-001921FE1330}" destId="{ADB29EB1-B27C-4052-80B7-60B652FEB1CA}" srcOrd="1" destOrd="0" presId="urn:microsoft.com/office/officeart/2005/8/layout/architecture"/>
    <dgm:cxn modelId="{90F0B7F0-B3B7-482D-ABAC-A0A67CFE3F11}" type="presParOf" srcId="{9C80C543-BC2B-455C-9CA0-001921FE1330}" destId="{483EE0F1-E881-4B93-B514-0C4559944159}" srcOrd="2" destOrd="0" presId="urn:microsoft.com/office/officeart/2005/8/layout/architecture"/>
    <dgm:cxn modelId="{37BB7E19-6752-4270-BD44-706E9C6DA44B}" type="presParOf" srcId="{483EE0F1-E881-4B93-B514-0C4559944159}" destId="{2AD1A6F5-6F65-4556-AC8F-3CB7BCC1857C}" srcOrd="0" destOrd="0" presId="urn:microsoft.com/office/officeart/2005/8/layout/architecture"/>
    <dgm:cxn modelId="{2D183862-C161-4E26-839C-09B2D18ECA8C}" type="presParOf" srcId="{2AD1A6F5-6F65-4556-AC8F-3CB7BCC1857C}" destId="{7CAFF14E-C903-48B4-B760-901796348CDE}" srcOrd="0" destOrd="0" presId="urn:microsoft.com/office/officeart/2005/8/layout/architecture"/>
    <dgm:cxn modelId="{FF2C49AD-4634-4CC1-8ECB-24576E856578}" type="presParOf" srcId="{2AD1A6F5-6F65-4556-AC8F-3CB7BCC1857C}" destId="{6F84313E-BEDC-46B1-801D-E81CE911DEB3}" srcOrd="1" destOrd="0" presId="urn:microsoft.com/office/officeart/2005/8/layout/architecture"/>
    <dgm:cxn modelId="{5AFD2B2F-74A2-43E4-A611-EC1AD95EB100}" type="presParOf" srcId="{2AD1A6F5-6F65-4556-AC8F-3CB7BCC1857C}" destId="{676F1822-AF76-40D5-8D77-505A4E1CCD0F}" srcOrd="2" destOrd="0" presId="urn:microsoft.com/office/officeart/2005/8/layout/architecture"/>
    <dgm:cxn modelId="{F7604E97-03E2-4C1F-8092-5ED72DEC455D}" type="presParOf" srcId="{676F1822-AF76-40D5-8D77-505A4E1CCD0F}" destId="{562D6524-D753-4FFF-8C81-DCCFE4927976}" srcOrd="0" destOrd="0" presId="urn:microsoft.com/office/officeart/2005/8/layout/architecture"/>
    <dgm:cxn modelId="{173F44BB-70B3-43C2-8F9C-E3A6917C0787}" type="presParOf" srcId="{562D6524-D753-4FFF-8C81-DCCFE4927976}" destId="{82E73064-FFA9-420F-B27E-3D7FBBBBA4C5}" srcOrd="0" destOrd="0" presId="urn:microsoft.com/office/officeart/2005/8/layout/architecture"/>
    <dgm:cxn modelId="{34FE5341-E56B-4F42-A5FC-6B4F7EF71231}" type="presParOf" srcId="{562D6524-D753-4FFF-8C81-DCCFE4927976}" destId="{544BA3E2-A8D6-41C4-8EAA-85C395733853}" srcOrd="1" destOrd="0" presId="urn:microsoft.com/office/officeart/2005/8/layout/architecture"/>
    <dgm:cxn modelId="{81BFDB99-5378-4825-B452-29329C3F6D87}" type="presParOf" srcId="{562D6524-D753-4FFF-8C81-DCCFE4927976}" destId="{F560F630-8AA8-4625-A79F-AE0E5AC3698A}" srcOrd="2" destOrd="0" presId="urn:microsoft.com/office/officeart/2005/8/layout/architecture"/>
    <dgm:cxn modelId="{D3D18BEB-0839-4E69-AED5-01ADB24D5CD6}" type="presParOf" srcId="{F560F630-8AA8-4625-A79F-AE0E5AC3698A}" destId="{B7F480CC-CD03-4947-A91F-BAD6C820461E}" srcOrd="0" destOrd="0" presId="urn:microsoft.com/office/officeart/2005/8/layout/architecture"/>
    <dgm:cxn modelId="{E8C116AB-5E08-4CC9-AC86-60D2621BBA19}" type="presParOf" srcId="{B7F480CC-CD03-4947-A91F-BAD6C820461E}" destId="{C6F3DFD3-117D-4549-AEA3-7410C4D2F33E}" srcOrd="0" destOrd="0" presId="urn:microsoft.com/office/officeart/2005/8/layout/architecture"/>
    <dgm:cxn modelId="{98CA0184-0334-4E16-A753-A30FC85AF161}" type="presParOf" srcId="{B7F480CC-CD03-4947-A91F-BAD6C820461E}" destId="{29A55A8E-1E65-47FB-9C22-0142EDCA3761}" srcOrd="1" destOrd="0" presId="urn:microsoft.com/office/officeart/2005/8/layout/architecture"/>
    <dgm:cxn modelId="{EB59FE41-1D9D-447F-BE76-6645615A79BB}" type="presParOf" srcId="{B7F480CC-CD03-4947-A91F-BAD6C820461E}" destId="{B1CC90F8-CB3D-4033-BF3D-687EB9912D41}" srcOrd="2" destOrd="0" presId="urn:microsoft.com/office/officeart/2005/8/layout/architecture"/>
    <dgm:cxn modelId="{5806BD60-358B-4D9D-B299-41EFF64781DE}" type="presParOf" srcId="{B1CC90F8-CB3D-4033-BF3D-687EB9912D41}" destId="{BEA2CAE9-9EA8-4253-801A-03D38CB4BE71}" srcOrd="0" destOrd="0" presId="urn:microsoft.com/office/officeart/2005/8/layout/architecture"/>
    <dgm:cxn modelId="{60E1FE7B-2CF9-4694-9492-009A2CA4BF4D}" type="presParOf" srcId="{BEA2CAE9-9EA8-4253-801A-03D38CB4BE71}" destId="{B3B07292-ADD0-44AD-852F-936B3A43AA78}" srcOrd="0" destOrd="0" presId="urn:microsoft.com/office/officeart/2005/8/layout/architecture"/>
    <dgm:cxn modelId="{0A87120A-C5D7-434A-96B4-B04DC148C0C2}" type="presParOf" srcId="{BEA2CAE9-9EA8-4253-801A-03D38CB4BE71}" destId="{CAA7B287-92C0-4F2B-959F-2C9862F7418E}" srcOrd="1" destOrd="0" presId="urn:microsoft.com/office/officeart/2005/8/layout/architecture"/>
    <dgm:cxn modelId="{39A21732-BE3F-464A-818D-CD4BD0820624}" type="presParOf" srcId="{BEA2CAE9-9EA8-4253-801A-03D38CB4BE71}" destId="{735CF5E8-5B5A-4E20-8C2A-31292B2E87DE}" srcOrd="2" destOrd="0" presId="urn:microsoft.com/office/officeart/2005/8/layout/architecture"/>
    <dgm:cxn modelId="{7FCEC493-89CB-4F2F-92E0-96F8CC61A832}" type="presParOf" srcId="{735CF5E8-5B5A-4E20-8C2A-31292B2E87DE}" destId="{A20E5533-7212-46E3-A960-5B2BC0113E3D}" srcOrd="0" destOrd="0" presId="urn:microsoft.com/office/officeart/2005/8/layout/architecture"/>
    <dgm:cxn modelId="{4C0D4AC3-EAD3-43E6-9A01-8CC78C2EF214}" type="presParOf" srcId="{A20E5533-7212-46E3-A960-5B2BC0113E3D}" destId="{C4ADD9A1-F4D3-46F0-B80D-EDE571E0353E}" srcOrd="0" destOrd="0" presId="urn:microsoft.com/office/officeart/2005/8/layout/architecture"/>
    <dgm:cxn modelId="{B4F58B68-D3A2-41BF-B59D-A80A4AAC1E8A}" type="presParOf" srcId="{A20E5533-7212-46E3-A960-5B2BC0113E3D}" destId="{BF1D7E14-6FAD-42D0-B9FE-335951EA3B04}" srcOrd="1" destOrd="0" presId="urn:microsoft.com/office/officeart/2005/8/layout/architecture"/>
    <dgm:cxn modelId="{4CE22671-0AA5-48F9-B08A-A580CFB87513}" type="presParOf" srcId="{A20E5533-7212-46E3-A960-5B2BC0113E3D}" destId="{0974A1CF-ADB2-4C7B-8998-7080AEF822F3}" srcOrd="2" destOrd="0" presId="urn:microsoft.com/office/officeart/2005/8/layout/architecture"/>
    <dgm:cxn modelId="{C3FDE043-B31A-4A1B-9F18-DE998F5123A3}" type="presParOf" srcId="{0974A1CF-ADB2-4C7B-8998-7080AEF822F3}" destId="{3C716A44-B99F-4898-852B-2983BE5F15DD}" srcOrd="0" destOrd="0" presId="urn:microsoft.com/office/officeart/2005/8/layout/architecture"/>
    <dgm:cxn modelId="{B74FBCE0-771D-44E0-9259-C494F6D2B20F}" type="presParOf" srcId="{3C716A44-B99F-4898-852B-2983BE5F15DD}" destId="{B29F7B8C-2DC5-43AC-8D36-0ECCE10562C3}" srcOrd="0" destOrd="0" presId="urn:microsoft.com/office/officeart/2005/8/layout/architecture"/>
    <dgm:cxn modelId="{B4FC454F-62A2-4D75-B4C9-903F5702B798}" type="presParOf" srcId="{3C716A44-B99F-4898-852B-2983BE5F15DD}" destId="{F58E59F4-EBE5-434A-8ED8-39DF34ACBEC3}" srcOrd="1" destOrd="0" presId="urn:microsoft.com/office/officeart/2005/8/layout/architecture"/>
    <dgm:cxn modelId="{74BEBE26-794C-4E00-BF14-3B54F47C6ABA}" type="presParOf" srcId="{3C716A44-B99F-4898-852B-2983BE5F15DD}" destId="{200C7338-6C6E-42FA-AD76-BC84D303CCD1}" srcOrd="2" destOrd="0" presId="urn:microsoft.com/office/officeart/2005/8/layout/architecture"/>
    <dgm:cxn modelId="{08AE1D46-CB9D-4A4E-9DAE-1AC97CE91B2F}" type="presParOf" srcId="{200C7338-6C6E-42FA-AD76-BC84D303CCD1}" destId="{000E79D9-F6EF-4A1E-95FF-4454D852FA23}" srcOrd="0" destOrd="0" presId="urn:microsoft.com/office/officeart/2005/8/layout/architecture"/>
    <dgm:cxn modelId="{89B9CD6B-188C-4FF5-8681-8EA9FA23472F}" type="presParOf" srcId="{000E79D9-F6EF-4A1E-95FF-4454D852FA23}" destId="{D39828E4-CA6E-49BA-A185-CB09DDFE2719}" srcOrd="0" destOrd="0" presId="urn:microsoft.com/office/officeart/2005/8/layout/architecture"/>
    <dgm:cxn modelId="{E0B60910-1178-43A8-B1D6-2D262CA39DFE}" type="presParOf" srcId="{000E79D9-F6EF-4A1E-95FF-4454D852FA23}" destId="{FEF5EE9A-8149-45AF-924F-ECA275353490}" srcOrd="1" destOrd="0" presId="urn:microsoft.com/office/officeart/2005/8/layout/architecture"/>
    <dgm:cxn modelId="{AFFF09AE-32EC-4C93-AF57-8B92A09EB980}" type="presParOf" srcId="{D1C1E590-4925-4C0E-BDD9-20B3E65AD247}" destId="{BE2D1F66-7CE4-4BCE-813E-BAB031E3D4E0}" srcOrd="3" destOrd="0" presId="urn:microsoft.com/office/officeart/2005/8/layout/architecture"/>
    <dgm:cxn modelId="{77AE83C0-A465-44C9-805E-D06BFE850C39}" type="presParOf" srcId="{D1C1E590-4925-4C0E-BDD9-20B3E65AD247}" destId="{F75A4BB5-D936-4584-8D04-77D1669D1D2E}" srcOrd="4" destOrd="0" presId="urn:microsoft.com/office/officeart/2005/8/layout/architecture"/>
    <dgm:cxn modelId="{8F050481-81CF-4D82-AC07-A1E396FEAE50}" type="presParOf" srcId="{F75A4BB5-D936-4584-8D04-77D1669D1D2E}" destId="{D1323028-AB23-448F-B2C8-09EC620AA25C}" srcOrd="0" destOrd="0" presId="urn:microsoft.com/office/officeart/2005/8/layout/architecture"/>
    <dgm:cxn modelId="{BC9E1F4E-20E5-446C-87C0-82417C058ACC}" type="presParOf" srcId="{F75A4BB5-D936-4584-8D04-77D1669D1D2E}" destId="{A13ABCDF-2380-435D-92ED-0A1AAA6BA927}" srcOrd="1" destOrd="0" presId="urn:microsoft.com/office/officeart/2005/8/layout/architecture"/>
    <dgm:cxn modelId="{2653EC88-398B-4A34-917C-A02B7B9E2C57}" type="presParOf" srcId="{F75A4BB5-D936-4584-8D04-77D1669D1D2E}" destId="{0B464FEF-3B12-4AB1-9D1E-1C544E660426}" srcOrd="2" destOrd="0" presId="urn:microsoft.com/office/officeart/2005/8/layout/architecture"/>
    <dgm:cxn modelId="{DC2CBBBC-A57D-4899-A108-CB808F669A4A}" type="presParOf" srcId="{0B464FEF-3B12-4AB1-9D1E-1C544E660426}" destId="{1ADED378-E1E6-406A-844E-A31FBC32A36D}" srcOrd="0" destOrd="0" presId="urn:microsoft.com/office/officeart/2005/8/layout/architecture"/>
    <dgm:cxn modelId="{F09B23D3-CA8C-4EDF-8008-65787986444E}" type="presParOf" srcId="{1ADED378-E1E6-406A-844E-A31FBC32A36D}" destId="{9641EA97-DDE9-4911-8F0F-1F9EEE9E221B}" srcOrd="0" destOrd="0" presId="urn:microsoft.com/office/officeart/2005/8/layout/architecture"/>
    <dgm:cxn modelId="{6FF24328-B400-4168-87FE-C029AE1EB882}" type="presParOf" srcId="{1ADED378-E1E6-406A-844E-A31FBC32A36D}" destId="{E1E16357-EA0B-4084-8AFF-19440C9712E7}" srcOrd="1" destOrd="0" presId="urn:microsoft.com/office/officeart/2005/8/layout/architecture"/>
    <dgm:cxn modelId="{BAE49F90-A4AE-485E-9219-31658B612409}" type="presParOf" srcId="{1ADED378-E1E6-406A-844E-A31FBC32A36D}" destId="{B59B9AD3-64F0-4C31-BE05-A4AD39C4A5FD}" srcOrd="2" destOrd="0" presId="urn:microsoft.com/office/officeart/2005/8/layout/architecture"/>
    <dgm:cxn modelId="{661F5B8A-B8B5-43E0-915B-3E744D2DCF49}" type="presParOf" srcId="{B59B9AD3-64F0-4C31-BE05-A4AD39C4A5FD}" destId="{66F55B9E-3AE5-4CD6-9160-F8AC48D2EADC}" srcOrd="0" destOrd="0" presId="urn:microsoft.com/office/officeart/2005/8/layout/architecture"/>
    <dgm:cxn modelId="{0C064F21-459D-4BBE-885A-4365FA8CD5EF}" type="presParOf" srcId="{66F55B9E-3AE5-4CD6-9160-F8AC48D2EADC}" destId="{3314AE34-BE87-45C1-9C45-CCD1F3F9415A}" srcOrd="0" destOrd="0" presId="urn:microsoft.com/office/officeart/2005/8/layout/architecture"/>
    <dgm:cxn modelId="{B2D2C8C0-9EFD-46E5-BA08-04546719A6A5}" type="presParOf" srcId="{66F55B9E-3AE5-4CD6-9160-F8AC48D2EADC}" destId="{CD02C218-2D62-4A0F-9996-F747A17BB572}" srcOrd="1" destOrd="0" presId="urn:microsoft.com/office/officeart/2005/8/layout/architecture"/>
    <dgm:cxn modelId="{666A95C9-C0E5-4032-8578-1728DA9AE050}" type="presParOf" srcId="{66F55B9E-3AE5-4CD6-9160-F8AC48D2EADC}" destId="{12CE13EF-184D-4C55-AE66-1648580C359E}" srcOrd="2" destOrd="0" presId="urn:microsoft.com/office/officeart/2005/8/layout/architecture"/>
    <dgm:cxn modelId="{9F482DD2-2B7E-44EC-98B5-058F5151D263}" type="presParOf" srcId="{12CE13EF-184D-4C55-AE66-1648580C359E}" destId="{B57A76FB-566B-42D6-85A5-76B44B3DB739}" srcOrd="0" destOrd="0" presId="urn:microsoft.com/office/officeart/2005/8/layout/architecture"/>
    <dgm:cxn modelId="{3BF1EFE1-393E-4AD8-9E72-AF6B3A4F867D}" type="presParOf" srcId="{B57A76FB-566B-42D6-85A5-76B44B3DB739}" destId="{22E3F09D-4F8D-4480-A670-645DAA852096}" srcOrd="0" destOrd="0" presId="urn:microsoft.com/office/officeart/2005/8/layout/architecture"/>
    <dgm:cxn modelId="{2F89B66B-00C8-4DF3-AF95-3AB58623CA22}" type="presParOf" srcId="{B57A76FB-566B-42D6-85A5-76B44B3DB739}" destId="{40F7373A-1E3D-4681-96F2-0E7D5FD354BD}" srcOrd="1" destOrd="0" presId="urn:microsoft.com/office/officeart/2005/8/layout/architecture"/>
    <dgm:cxn modelId="{12DE1511-056D-43EE-971C-3E54C7C3168D}" type="presParOf" srcId="{B57A76FB-566B-42D6-85A5-76B44B3DB739}" destId="{D4C7077B-CA61-48C0-A18E-743E6B5B86A5}" srcOrd="2" destOrd="0" presId="urn:microsoft.com/office/officeart/2005/8/layout/architecture"/>
    <dgm:cxn modelId="{89EDDAFB-391D-4CFC-8FE2-92D9B95F7CB8}" type="presParOf" srcId="{D4C7077B-CA61-48C0-A18E-743E6B5B86A5}" destId="{C64B9912-97C1-46A8-AE3A-40FF7B0562C8}" srcOrd="0" destOrd="0" presId="urn:microsoft.com/office/officeart/2005/8/layout/architecture"/>
    <dgm:cxn modelId="{D1DD475B-439A-4E0D-AB08-41F599F7E512}" type="presParOf" srcId="{C64B9912-97C1-46A8-AE3A-40FF7B0562C8}" destId="{72EB4A38-3FA1-499E-A17A-D8C9DB009724}" srcOrd="0" destOrd="0" presId="urn:microsoft.com/office/officeart/2005/8/layout/architecture"/>
    <dgm:cxn modelId="{29283312-6271-4B12-8285-1890F9B944B2}" type="presParOf" srcId="{C64B9912-97C1-46A8-AE3A-40FF7B0562C8}" destId="{6010D7A3-20B2-4AF9-9B34-0A6D53A84A09}" srcOrd="1" destOrd="0" presId="urn:microsoft.com/office/officeart/2005/8/layout/architecture"/>
    <dgm:cxn modelId="{D50B430F-871B-4BE6-8DA0-DF32834D0F70}" type="presParOf" srcId="{C64B9912-97C1-46A8-AE3A-40FF7B0562C8}" destId="{2F45157A-F705-4F2D-84CC-A767B8F0520F}" srcOrd="2" destOrd="0" presId="urn:microsoft.com/office/officeart/2005/8/layout/architecture"/>
    <dgm:cxn modelId="{DCC4369D-3DA9-42C4-9B0B-AFA5F015D02F}" type="presParOf" srcId="{2F45157A-F705-4F2D-84CC-A767B8F0520F}" destId="{3FECEF71-3E31-4140-9165-B13B2A8804B2}" srcOrd="0" destOrd="0" presId="urn:microsoft.com/office/officeart/2005/8/layout/architecture"/>
    <dgm:cxn modelId="{92772A90-F606-4440-8BBF-B29DCB72DFD4}" type="presParOf" srcId="{3FECEF71-3E31-4140-9165-B13B2A8804B2}" destId="{3451BBC5-7700-46F4-B36F-652127A422F6}" srcOrd="0" destOrd="0" presId="urn:microsoft.com/office/officeart/2005/8/layout/architecture"/>
    <dgm:cxn modelId="{66793100-00FB-4158-AF05-1A0EC59BB164}" type="presParOf" srcId="{3FECEF71-3E31-4140-9165-B13B2A8804B2}" destId="{0179DAD1-47C5-414D-ADEA-0180C001C2A7}" srcOrd="1" destOrd="0" presId="urn:microsoft.com/office/officeart/2005/8/layout/architecture"/>
    <dgm:cxn modelId="{CFFE9F63-C857-4BA7-9730-7BA8A3A8A6CA}" type="presParOf" srcId="{3FECEF71-3E31-4140-9165-B13B2A8804B2}" destId="{E390B417-837E-4F9D-9411-E797DE85C06D}" srcOrd="2" destOrd="0" presId="urn:microsoft.com/office/officeart/2005/8/layout/architecture"/>
    <dgm:cxn modelId="{9166AFB1-5270-4B93-8AA9-368F9DD03E0D}" type="presParOf" srcId="{E390B417-837E-4F9D-9411-E797DE85C06D}" destId="{50F49F17-A55D-40C9-9C3A-B21F851A2B1E}" srcOrd="0" destOrd="0" presId="urn:microsoft.com/office/officeart/2005/8/layout/architecture"/>
    <dgm:cxn modelId="{63AB5623-2C74-4FD6-A6D3-040330CBDCAD}" type="presParOf" srcId="{50F49F17-A55D-40C9-9C3A-B21F851A2B1E}" destId="{6914A49D-805B-4DC7-BF4F-FFC1CE71B083}" srcOrd="0" destOrd="0" presId="urn:microsoft.com/office/officeart/2005/8/layout/architecture"/>
    <dgm:cxn modelId="{89FF22AD-3E32-4134-9EDA-A3878CF58280}" type="presParOf" srcId="{50F49F17-A55D-40C9-9C3A-B21F851A2B1E}" destId="{94E8DA78-7411-413B-9FB8-C563C932795C}" srcOrd="1" destOrd="0" presId="urn:microsoft.com/office/officeart/2005/8/layout/architecture"/>
    <dgm:cxn modelId="{A9EF7C39-4FAC-487A-86F9-A5B3E5999DCF}" type="presParOf" srcId="{50F49F17-A55D-40C9-9C3A-B21F851A2B1E}" destId="{8ED61F22-2153-47AF-87C3-B96647F13049}" srcOrd="2" destOrd="0" presId="urn:microsoft.com/office/officeart/2005/8/layout/architecture"/>
    <dgm:cxn modelId="{E91C13C4-6811-4BE0-B727-0143BE056AD4}" type="presParOf" srcId="{8ED61F22-2153-47AF-87C3-B96647F13049}" destId="{DF26AA63-6419-4117-95D6-22A0CFA2284A}" srcOrd="0" destOrd="0" presId="urn:microsoft.com/office/officeart/2005/8/layout/architecture"/>
    <dgm:cxn modelId="{35229D33-1329-41B0-A264-DF4E6490E0FE}" type="presParOf" srcId="{DF26AA63-6419-4117-95D6-22A0CFA2284A}" destId="{A0BD5C41-9735-4F7D-9B2B-3554CDC09E78}" srcOrd="0" destOrd="0" presId="urn:microsoft.com/office/officeart/2005/8/layout/architecture"/>
    <dgm:cxn modelId="{90E30CC7-2DB8-43C9-A6AA-857A0953CFE1}" type="presParOf" srcId="{DF26AA63-6419-4117-95D6-22A0CFA2284A}" destId="{E57E4483-431F-4B88-8683-99FE40367EFA}" srcOrd="1" destOrd="0" presId="urn:microsoft.com/office/officeart/2005/8/layout/architecture"/>
    <dgm:cxn modelId="{0EFAD0A4-B27E-415C-A4A2-49E5664846AC}" type="presParOf" srcId="{D1C1E590-4925-4C0E-BDD9-20B3E65AD247}" destId="{9C09CF26-5CA8-41F4-B22E-F270468C36AE}" srcOrd="5" destOrd="0" presId="urn:microsoft.com/office/officeart/2005/8/layout/architecture"/>
    <dgm:cxn modelId="{78C1B080-21D6-4A6D-9C14-A06D403B79BD}" type="presParOf" srcId="{D1C1E590-4925-4C0E-BDD9-20B3E65AD247}" destId="{5C5D5ED9-31DA-49B5-ABBA-73C549BA7D4C}" srcOrd="6" destOrd="0" presId="urn:microsoft.com/office/officeart/2005/8/layout/architecture"/>
    <dgm:cxn modelId="{2680B406-EBF8-4A3E-B69D-09519BF21A48}" type="presParOf" srcId="{5C5D5ED9-31DA-49B5-ABBA-73C549BA7D4C}" destId="{84A690FE-2A80-484A-9BE7-95B698377068}" srcOrd="0" destOrd="0" presId="urn:microsoft.com/office/officeart/2005/8/layout/architecture"/>
    <dgm:cxn modelId="{B3892F91-F766-4DCD-BE32-7FA29DB08EFF}" type="presParOf" srcId="{5C5D5ED9-31DA-49B5-ABBA-73C549BA7D4C}" destId="{B2B112B2-3FBB-453E-B349-3C5F9A76A3D9}" srcOrd="1" destOrd="0" presId="urn:microsoft.com/office/officeart/2005/8/layout/architecture"/>
    <dgm:cxn modelId="{521E4FEB-7E18-4052-809B-2AE4AD6722F7}" type="presParOf" srcId="{5C5D5ED9-31DA-49B5-ABBA-73C549BA7D4C}" destId="{EE091CCC-3C6F-4580-BC42-EE3A667C3A54}" srcOrd="2" destOrd="0" presId="urn:microsoft.com/office/officeart/2005/8/layout/architecture"/>
    <dgm:cxn modelId="{D340244D-886A-4C69-880A-6123936784B8}" type="presParOf" srcId="{EE091CCC-3C6F-4580-BC42-EE3A667C3A54}" destId="{D8A2F354-4C60-4676-821E-7E45CAB6E6B8}" srcOrd="0" destOrd="0" presId="urn:microsoft.com/office/officeart/2005/8/layout/architecture"/>
    <dgm:cxn modelId="{78A36253-1184-4FF2-A9D8-35E52E36B213}" type="presParOf" srcId="{D8A2F354-4C60-4676-821E-7E45CAB6E6B8}" destId="{5C1ED861-6CB3-4404-B8BA-816FBA55830D}" srcOrd="0" destOrd="0" presId="urn:microsoft.com/office/officeart/2005/8/layout/architecture"/>
    <dgm:cxn modelId="{1CF04306-7C30-4334-BCB3-30937FE7D452}" type="presParOf" srcId="{D8A2F354-4C60-4676-821E-7E45CAB6E6B8}" destId="{5ECDB136-17AB-4AAF-BC2D-3AD371007A78}" srcOrd="1" destOrd="0" presId="urn:microsoft.com/office/officeart/2005/8/layout/architecture"/>
    <dgm:cxn modelId="{20C32642-74B3-474F-8532-BEDC94E1D2C9}" type="presParOf" srcId="{D8A2F354-4C60-4676-821E-7E45CAB6E6B8}" destId="{A9A3906B-2070-477B-8F41-C7C0F4C4C7AE}" srcOrd="2" destOrd="0" presId="urn:microsoft.com/office/officeart/2005/8/layout/architecture"/>
    <dgm:cxn modelId="{805EAD24-A116-4CF1-B62A-A88058CEF011}" type="presParOf" srcId="{A9A3906B-2070-477B-8F41-C7C0F4C4C7AE}" destId="{01900763-47CB-4924-9E65-B651C776B02F}" srcOrd="0" destOrd="0" presId="urn:microsoft.com/office/officeart/2005/8/layout/architecture"/>
    <dgm:cxn modelId="{6076AA42-C8DD-4692-8FB9-1430C7DBADDE}" type="presParOf" srcId="{01900763-47CB-4924-9E65-B651C776B02F}" destId="{DEAFDCAA-4337-455D-B719-C90DFB0DC019}" srcOrd="0" destOrd="0" presId="urn:microsoft.com/office/officeart/2005/8/layout/architecture"/>
    <dgm:cxn modelId="{66309ACD-85A0-4FF1-AC0E-3252E0ED4B11}" type="presParOf" srcId="{01900763-47CB-4924-9E65-B651C776B02F}" destId="{C5BC2B70-595F-4779-8D85-AE174A9A95F7}" srcOrd="1" destOrd="0" presId="urn:microsoft.com/office/officeart/2005/8/layout/architecture"/>
    <dgm:cxn modelId="{F1724689-0EB1-4C30-8CCA-9A5ED672CB18}" type="presParOf" srcId="{01900763-47CB-4924-9E65-B651C776B02F}" destId="{7DF00AFD-75AF-4240-B5F1-A574CD429AFD}" srcOrd="2" destOrd="0" presId="urn:microsoft.com/office/officeart/2005/8/layout/architecture"/>
    <dgm:cxn modelId="{E964C2A1-41E7-47ED-9C56-E810011888D4}" type="presParOf" srcId="{7DF00AFD-75AF-4240-B5F1-A574CD429AFD}" destId="{BF8077C4-33C8-4F34-A605-378EE30CB5BE}" srcOrd="0" destOrd="0" presId="urn:microsoft.com/office/officeart/2005/8/layout/architecture"/>
    <dgm:cxn modelId="{8EF19C42-D5FE-4EAA-988C-34E4E9AA9CB3}" type="presParOf" srcId="{BF8077C4-33C8-4F34-A605-378EE30CB5BE}" destId="{BF932938-8AD9-4065-8990-4D79392236E7}" srcOrd="0" destOrd="0" presId="urn:microsoft.com/office/officeart/2005/8/layout/architecture"/>
    <dgm:cxn modelId="{BE87804B-A10C-42BD-934D-269133BA22B4}" type="presParOf" srcId="{BF8077C4-33C8-4F34-A605-378EE30CB5BE}" destId="{3BF17F8E-CB8F-455D-A8CF-9B52FB2BD747}" srcOrd="1" destOrd="0" presId="urn:microsoft.com/office/officeart/2005/8/layout/architecture"/>
    <dgm:cxn modelId="{C25FAAFA-4B44-4260-A108-E2A4EDC67F28}" type="presParOf" srcId="{BF8077C4-33C8-4F34-A605-378EE30CB5BE}" destId="{841E7A20-8143-4E6B-943A-7C331299A06B}" srcOrd="2" destOrd="0" presId="urn:microsoft.com/office/officeart/2005/8/layout/architecture"/>
    <dgm:cxn modelId="{FDAF2404-A7C7-4DAE-AA2D-828683F65FAC}" type="presParOf" srcId="{841E7A20-8143-4E6B-943A-7C331299A06B}" destId="{22276CF2-8CD3-4E37-9A79-3E578F4963B0}" srcOrd="0" destOrd="0" presId="urn:microsoft.com/office/officeart/2005/8/layout/architecture"/>
    <dgm:cxn modelId="{F143C51B-C625-4DFA-91A8-13CF999AA187}" type="presParOf" srcId="{22276CF2-8CD3-4E37-9A79-3E578F4963B0}" destId="{C5C82684-2FD5-48FF-BB2D-8900824B0783}" srcOrd="0" destOrd="0" presId="urn:microsoft.com/office/officeart/2005/8/layout/architecture"/>
    <dgm:cxn modelId="{22E60FF1-30C0-4F75-B185-1ACB518BB276}" type="presParOf" srcId="{22276CF2-8CD3-4E37-9A79-3E578F4963B0}" destId="{3AEC1B75-2AA3-4E21-9CF1-F01101C165E3}" srcOrd="1" destOrd="0" presId="urn:microsoft.com/office/officeart/2005/8/layout/architecture"/>
    <dgm:cxn modelId="{A2EBD8D0-4AFE-430F-A938-3651AC0E4E31}" type="presParOf" srcId="{22276CF2-8CD3-4E37-9A79-3E578F4963B0}" destId="{5B202BD2-3FD1-4565-A581-71343AAEA74D}" srcOrd="2" destOrd="0" presId="urn:microsoft.com/office/officeart/2005/8/layout/architecture"/>
    <dgm:cxn modelId="{527F2FEF-4F1C-4A29-ACFC-5C67854415A5}" type="presParOf" srcId="{5B202BD2-3FD1-4565-A581-71343AAEA74D}" destId="{DBB059E7-8CE5-4DB1-AC6D-556C3D01C356}" srcOrd="0" destOrd="0" presId="urn:microsoft.com/office/officeart/2005/8/layout/architecture"/>
    <dgm:cxn modelId="{03B04E24-90CE-4A16-9BC5-75D2AB838125}" type="presParOf" srcId="{DBB059E7-8CE5-4DB1-AC6D-556C3D01C356}" destId="{3FC04AB2-27E5-4199-8532-42873C0EB0F6}" srcOrd="0" destOrd="0" presId="urn:microsoft.com/office/officeart/2005/8/layout/architecture"/>
    <dgm:cxn modelId="{65C6BAE9-F2B3-4E5E-917D-82FADF170340}" type="presParOf" srcId="{DBB059E7-8CE5-4DB1-AC6D-556C3D01C356}" destId="{61F37852-C120-406F-8F4A-A40A2F45F9B2}" srcOrd="1" destOrd="0" presId="urn:microsoft.com/office/officeart/2005/8/layout/architecture"/>
    <dgm:cxn modelId="{1C73D8DE-156F-4FBA-99AB-AC7CF8910DC6}" type="presParOf" srcId="{DBB059E7-8CE5-4DB1-AC6D-556C3D01C356}" destId="{874BFBFA-505D-44F5-BE8A-C838D4C73196}" srcOrd="2" destOrd="0" presId="urn:microsoft.com/office/officeart/2005/8/layout/architecture"/>
    <dgm:cxn modelId="{2FE06D78-A17D-4B09-9EDE-96FE2AABC7F3}" type="presParOf" srcId="{874BFBFA-505D-44F5-BE8A-C838D4C73196}" destId="{642D7464-425C-4008-B541-520D09FFAC38}" srcOrd="0" destOrd="0" presId="urn:microsoft.com/office/officeart/2005/8/layout/architecture"/>
    <dgm:cxn modelId="{6BDC658D-C5BA-413E-97DB-E723C691205C}" type="presParOf" srcId="{642D7464-425C-4008-B541-520D09FFAC38}" destId="{24BB3F36-35F6-4E9C-AF52-DE585EF65261}" srcOrd="0" destOrd="0" presId="urn:microsoft.com/office/officeart/2005/8/layout/architecture"/>
    <dgm:cxn modelId="{C8D042F6-7D5E-44D2-AB97-8B40CB486A30}" type="presParOf" srcId="{642D7464-425C-4008-B541-520D09FFAC38}" destId="{2326AD4A-D014-4ABF-9AD5-560BC48FE9FF}" srcOrd="1" destOrd="0" presId="urn:microsoft.com/office/officeart/2005/8/layout/architecture"/>
    <dgm:cxn modelId="{7AB20CC7-DA55-4231-AF59-1FD78EF13292}" type="presParOf" srcId="{642D7464-425C-4008-B541-520D09FFAC38}" destId="{4BC156A9-3362-4941-897F-EADD5AC1CD95}" srcOrd="2" destOrd="0" presId="urn:microsoft.com/office/officeart/2005/8/layout/architecture"/>
    <dgm:cxn modelId="{4B658497-7B64-4726-8FCC-481E27C5CEBA}" type="presParOf" srcId="{4BC156A9-3362-4941-897F-EADD5AC1CD95}" destId="{C4FB9FD5-7E04-48DA-A4DF-D8638E9C37DC}" srcOrd="0" destOrd="0" presId="urn:microsoft.com/office/officeart/2005/8/layout/architecture"/>
    <dgm:cxn modelId="{17CBE39D-EA84-4ABF-8BE6-B9D7D7C56088}" type="presParOf" srcId="{C4FB9FD5-7E04-48DA-A4DF-D8638E9C37DC}" destId="{B36B095B-B903-46EF-8D1A-F4F29C5D71BE}" srcOrd="0" destOrd="0" presId="urn:microsoft.com/office/officeart/2005/8/layout/architecture"/>
    <dgm:cxn modelId="{12EEE23B-F9A3-4557-B3E6-9D3E273B55EC}" type="presParOf" srcId="{C4FB9FD5-7E04-48DA-A4DF-D8638E9C37DC}" destId="{0B0B9AB9-E016-436C-9BA6-AFD8B87B6B40}" srcOrd="1" destOrd="0" presId="urn:microsoft.com/office/officeart/2005/8/layout/architecture"/>
    <dgm:cxn modelId="{4B7FF883-3459-49E1-BA98-8F9DD46BEB6D}" type="presParOf" srcId="{D1C1E590-4925-4C0E-BDD9-20B3E65AD247}" destId="{61AAA053-AAB2-4172-B7D7-CE387F538497}" srcOrd="7" destOrd="0" presId="urn:microsoft.com/office/officeart/2005/8/layout/architecture"/>
    <dgm:cxn modelId="{4263134E-3079-457C-A4DE-2B71462171F2}" type="presParOf" srcId="{D1C1E590-4925-4C0E-BDD9-20B3E65AD247}" destId="{34CE91AB-7B77-4EE0-B0F5-067F0CDA9CDB}" srcOrd="8" destOrd="0" presId="urn:microsoft.com/office/officeart/2005/8/layout/architecture"/>
    <dgm:cxn modelId="{C79BB927-E986-4217-AB35-56C76D1F51D6}" type="presParOf" srcId="{34CE91AB-7B77-4EE0-B0F5-067F0CDA9CDB}" destId="{E14C3A99-F7F4-4743-90C9-E5985AB01909}" srcOrd="0" destOrd="0" presId="urn:microsoft.com/office/officeart/2005/8/layout/architecture"/>
    <dgm:cxn modelId="{1310BA6D-F385-44B7-A005-EA34E1B0C803}" type="presParOf" srcId="{34CE91AB-7B77-4EE0-B0F5-067F0CDA9CDB}" destId="{61898F20-677E-47A6-9FE9-A2D2E45B5101}" srcOrd="1" destOrd="0" presId="urn:microsoft.com/office/officeart/2005/8/layout/architecture"/>
    <dgm:cxn modelId="{A94C59B2-BBA6-4784-9E0F-EFF4E93C7A3C}" type="presParOf" srcId="{34CE91AB-7B77-4EE0-B0F5-067F0CDA9CDB}" destId="{F954A570-7134-4FFD-818C-CBBD4CBB855A}" srcOrd="2" destOrd="0" presId="urn:microsoft.com/office/officeart/2005/8/layout/architecture"/>
    <dgm:cxn modelId="{71B4FE38-B641-4C44-8F19-948DC2BE93A0}" type="presParOf" srcId="{F954A570-7134-4FFD-818C-CBBD4CBB855A}" destId="{4CBF4471-BD5D-403A-95A8-A44300D74990}" srcOrd="0" destOrd="0" presId="urn:microsoft.com/office/officeart/2005/8/layout/architecture"/>
    <dgm:cxn modelId="{F654B52C-500A-4636-8DA0-B61EBFA61B1B}" type="presParOf" srcId="{4CBF4471-BD5D-403A-95A8-A44300D74990}" destId="{242C1DFA-94B1-4772-9B51-158FE99DD23A}" srcOrd="0" destOrd="0" presId="urn:microsoft.com/office/officeart/2005/8/layout/architecture"/>
    <dgm:cxn modelId="{350B1C4F-88F6-4675-9698-BC1415B0D1BC}" type="presParOf" srcId="{4CBF4471-BD5D-403A-95A8-A44300D74990}" destId="{17E6DE5A-A20B-40C3-B8ED-2F354909E72A}" srcOrd="1" destOrd="0" presId="urn:microsoft.com/office/officeart/2005/8/layout/architecture"/>
    <dgm:cxn modelId="{6CC169EB-E3E0-4950-B6E7-762C126DBFB4}" type="presParOf" srcId="{4CBF4471-BD5D-403A-95A8-A44300D74990}" destId="{8811B840-E93B-4498-A4D0-B0E9ECC84C9B}" srcOrd="2" destOrd="0" presId="urn:microsoft.com/office/officeart/2005/8/layout/architecture"/>
    <dgm:cxn modelId="{FAC03340-D2F1-4FB7-A897-7BDB8FA15FE7}" type="presParOf" srcId="{8811B840-E93B-4498-A4D0-B0E9ECC84C9B}" destId="{209C9B68-4D43-489B-B0DE-2E4436320308}" srcOrd="0" destOrd="0" presId="urn:microsoft.com/office/officeart/2005/8/layout/architecture"/>
    <dgm:cxn modelId="{6D3943D3-79C6-4A1C-B56C-9FAE3F57C229}" type="presParOf" srcId="{209C9B68-4D43-489B-B0DE-2E4436320308}" destId="{54D5FE6F-08E7-407D-B366-7BED12AEFF2B}" srcOrd="0" destOrd="0" presId="urn:microsoft.com/office/officeart/2005/8/layout/architecture"/>
    <dgm:cxn modelId="{91E364C9-BF39-4A62-A06E-A09A7E329834}" type="presParOf" srcId="{209C9B68-4D43-489B-B0DE-2E4436320308}" destId="{07DDAC38-F4D5-46F7-BB54-4BEE4EEB21C1}" srcOrd="1" destOrd="0" presId="urn:microsoft.com/office/officeart/2005/8/layout/architecture"/>
    <dgm:cxn modelId="{E7AC484D-7C3C-4083-8369-6E98E050F567}" type="presParOf" srcId="{209C9B68-4D43-489B-B0DE-2E4436320308}" destId="{F13FA764-7CF1-48C9-91A1-CA83D270F4B2}" srcOrd="2" destOrd="0" presId="urn:microsoft.com/office/officeart/2005/8/layout/architecture"/>
    <dgm:cxn modelId="{8C724880-8CC0-4660-8121-0946B7F52791}" type="presParOf" srcId="{F13FA764-7CF1-48C9-91A1-CA83D270F4B2}" destId="{B0233911-F8E5-463E-AB39-97EBA264CFC6}" srcOrd="0" destOrd="0" presId="urn:microsoft.com/office/officeart/2005/8/layout/architecture"/>
    <dgm:cxn modelId="{4C92618F-4F32-458A-92C9-2C360490830B}" type="presParOf" srcId="{B0233911-F8E5-463E-AB39-97EBA264CFC6}" destId="{26E44126-F914-4D93-979C-7AC41AC5A121}" srcOrd="0" destOrd="0" presId="urn:microsoft.com/office/officeart/2005/8/layout/architecture"/>
    <dgm:cxn modelId="{2E4C3D6A-FB50-46F1-8B2A-95F7F3983240}" type="presParOf" srcId="{B0233911-F8E5-463E-AB39-97EBA264CFC6}" destId="{2DBD41B2-F269-44A2-A2AF-5D15E8B7947E}" srcOrd="1" destOrd="0" presId="urn:microsoft.com/office/officeart/2005/8/layout/architecture"/>
    <dgm:cxn modelId="{7123E608-67DB-4B96-A118-77335470D64E}" type="presParOf" srcId="{B0233911-F8E5-463E-AB39-97EBA264CFC6}" destId="{EC144276-5936-4491-AE96-EDCEEF63F61F}" srcOrd="2" destOrd="0" presId="urn:microsoft.com/office/officeart/2005/8/layout/architecture"/>
    <dgm:cxn modelId="{A6193535-0F6A-4CF5-8430-DD2DD3053A74}" type="presParOf" srcId="{EC144276-5936-4491-AE96-EDCEEF63F61F}" destId="{48A89ACD-E4BD-408B-884B-5D32B533AC68}" srcOrd="0" destOrd="0" presId="urn:microsoft.com/office/officeart/2005/8/layout/architecture"/>
    <dgm:cxn modelId="{09CCA173-C373-4744-936A-96AA92B74B2E}" type="presParOf" srcId="{48A89ACD-E4BD-408B-884B-5D32B533AC68}" destId="{8EE135C6-115D-406E-9B42-6E7C25B9F9FA}" srcOrd="0" destOrd="0" presId="urn:microsoft.com/office/officeart/2005/8/layout/architecture"/>
    <dgm:cxn modelId="{585E23C1-C321-42F7-9879-F3C0D7E24955}" type="presParOf" srcId="{48A89ACD-E4BD-408B-884B-5D32B533AC68}" destId="{CB22A69B-A230-4871-BB00-0CD5096FD07C}" srcOrd="1" destOrd="0" presId="urn:microsoft.com/office/officeart/2005/8/layout/architecture"/>
    <dgm:cxn modelId="{47EC1BDC-671D-4416-8194-8B376964538C}" type="presParOf" srcId="{48A89ACD-E4BD-408B-884B-5D32B533AC68}" destId="{2B7EDBD1-E6ED-4733-A68C-EF2CAF353478}" srcOrd="2" destOrd="0" presId="urn:microsoft.com/office/officeart/2005/8/layout/architecture"/>
    <dgm:cxn modelId="{7529184A-3677-4135-B3E3-27BA47A1E77C}" type="presParOf" srcId="{2B7EDBD1-E6ED-4733-A68C-EF2CAF353478}" destId="{19251CCA-418F-4917-B467-17205F9FAA21}" srcOrd="0" destOrd="0" presId="urn:microsoft.com/office/officeart/2005/8/layout/architecture"/>
    <dgm:cxn modelId="{24157659-A0EE-46C1-8ABD-74A98EE84EDE}" type="presParOf" srcId="{19251CCA-418F-4917-B467-17205F9FAA21}" destId="{A59091BA-286B-476D-B863-639FDBABA76D}" srcOrd="0" destOrd="0" presId="urn:microsoft.com/office/officeart/2005/8/layout/architecture"/>
    <dgm:cxn modelId="{39203172-5EBA-42E5-A676-B7D6C42E4B32}" type="presParOf" srcId="{19251CCA-418F-4917-B467-17205F9FAA21}" destId="{F9203A5A-F01E-49FD-ACFC-471BE1EE5F83}" srcOrd="1" destOrd="0" presId="urn:microsoft.com/office/officeart/2005/8/layout/architecture"/>
    <dgm:cxn modelId="{79766233-3DDF-4A94-93A4-935B5FCC1939}" type="presParOf" srcId="{19251CCA-418F-4917-B467-17205F9FAA21}" destId="{DE93D64F-8BA9-4F1D-8F34-F479B9D6BD11}" srcOrd="2" destOrd="0" presId="urn:microsoft.com/office/officeart/2005/8/layout/architecture"/>
    <dgm:cxn modelId="{1A002604-5600-4D32-8060-E931BF43BCE6}" type="presParOf" srcId="{DE93D64F-8BA9-4F1D-8F34-F479B9D6BD11}" destId="{88DB7B46-F747-495E-8945-76B6EC00B762}" srcOrd="0" destOrd="0" presId="urn:microsoft.com/office/officeart/2005/8/layout/architecture"/>
    <dgm:cxn modelId="{BE0D5FBC-0D5B-4659-A61A-241C4D0898F9}" type="presParOf" srcId="{88DB7B46-F747-495E-8945-76B6EC00B762}" destId="{3699290D-A6A1-43C3-ADBA-DB604EC8CC8C}" srcOrd="0" destOrd="0" presId="urn:microsoft.com/office/officeart/2005/8/layout/architecture"/>
    <dgm:cxn modelId="{E3761E26-8A4C-4100-B38B-60B4E66DB466}" type="presParOf" srcId="{88DB7B46-F747-495E-8945-76B6EC00B762}" destId="{02DBC525-2A41-4AB6-83D0-A0CCE80366FC}"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62CD1E-0A57-4CDC-85BD-360EF9DCA0C0}"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477D7337-1BEB-41D4-9C6D-27DD1DDA5CAA}">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Hardware</a:t>
          </a:r>
        </a:p>
      </dgm:t>
    </dgm:pt>
    <dgm:pt modelId="{AF260FCF-2590-49D7-8A89-310B02AF8B27}" type="parTrans" cxnId="{BADC8546-B967-453E-86A5-88CC0A29C8BD}">
      <dgm:prSet/>
      <dgm:spPr/>
      <dgm:t>
        <a:bodyPr/>
        <a:lstStyle/>
        <a:p>
          <a:endParaRPr lang="en-US" sz="1600"/>
        </a:p>
      </dgm:t>
    </dgm:pt>
    <dgm:pt modelId="{4A366AA1-63BC-400A-AB05-0B49EFFB1BC5}" type="sibTrans" cxnId="{BADC8546-B967-453E-86A5-88CC0A29C8BD}">
      <dgm:prSet/>
      <dgm:spPr/>
      <dgm:t>
        <a:bodyPr/>
        <a:lstStyle/>
        <a:p>
          <a:endParaRPr lang="en-US" sz="1600"/>
        </a:p>
      </dgm:t>
    </dgm:pt>
    <dgm:pt modelId="{479BD686-9037-487C-8DA2-F08818596275}">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Virtualization</a:t>
          </a:r>
        </a:p>
      </dgm:t>
    </dgm:pt>
    <dgm:pt modelId="{F0DB3485-E907-4338-808A-0C2503CD09E0}" type="parTrans" cxnId="{009CBCA5-FBB4-4EF3-BAE7-3C69B7B136A6}">
      <dgm:prSet/>
      <dgm:spPr/>
      <dgm:t>
        <a:bodyPr/>
        <a:lstStyle/>
        <a:p>
          <a:endParaRPr lang="en-US" sz="1600"/>
        </a:p>
      </dgm:t>
    </dgm:pt>
    <dgm:pt modelId="{022FB4DE-2EEC-4829-8788-BB1D7DF3458E}" type="sibTrans" cxnId="{009CBCA5-FBB4-4EF3-BAE7-3C69B7B136A6}">
      <dgm:prSet/>
      <dgm:spPr/>
      <dgm:t>
        <a:bodyPr/>
        <a:lstStyle/>
        <a:p>
          <a:endParaRPr lang="en-US" sz="1600"/>
        </a:p>
      </dgm:t>
    </dgm:pt>
    <dgm:pt modelId="{B7E75CD6-C813-497B-B780-5300364AF5DE}">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Operating System</a:t>
          </a:r>
        </a:p>
      </dgm:t>
    </dgm:pt>
    <dgm:pt modelId="{D6E7C757-5B4E-4B1F-B54C-9D08D478C2A9}" type="parTrans" cxnId="{3FD3022C-57A4-4B9D-B976-3BDF8DBFDFA8}">
      <dgm:prSet/>
      <dgm:spPr/>
      <dgm:t>
        <a:bodyPr/>
        <a:lstStyle/>
        <a:p>
          <a:endParaRPr lang="en-US" sz="1600"/>
        </a:p>
      </dgm:t>
    </dgm:pt>
    <dgm:pt modelId="{0A890325-1270-42D3-8105-4BCB6E3A6197}" type="sibTrans" cxnId="{3FD3022C-57A4-4B9D-B976-3BDF8DBFDFA8}">
      <dgm:prSet/>
      <dgm:spPr/>
      <dgm:t>
        <a:bodyPr/>
        <a:lstStyle/>
        <a:p>
          <a:endParaRPr lang="en-US" sz="1600"/>
        </a:p>
      </dgm:t>
    </dgm:pt>
    <dgm:pt modelId="{FDFD7672-CBF7-425E-91B3-28B84DBFBE51}">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7D55FC9-1542-4EE5-BA1E-59D7DF015F54}" type="parTrans" cxnId="{9DBED8D7-AD85-46F2-8E66-6D17377786F8}">
      <dgm:prSet/>
      <dgm:spPr/>
      <dgm:t>
        <a:bodyPr/>
        <a:lstStyle/>
        <a:p>
          <a:endParaRPr lang="en-US" sz="1600"/>
        </a:p>
      </dgm:t>
    </dgm:pt>
    <dgm:pt modelId="{F3B163ED-E4F8-40AC-90A1-AB37481AF11F}" type="sibTrans" cxnId="{9DBED8D7-AD85-46F2-8E66-6D17377786F8}">
      <dgm:prSet/>
      <dgm:spPr/>
      <dgm:t>
        <a:bodyPr/>
        <a:lstStyle/>
        <a:p>
          <a:endParaRPr lang="en-US" sz="1600"/>
        </a:p>
      </dgm:t>
    </dgm:pt>
    <dgm:pt modelId="{5227B3A3-548F-4A01-9EF2-5FF2F2632406}">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36EB82B-4DFE-4013-AC08-968B946C47B4}" type="parTrans" cxnId="{E4EE941C-6F18-4A61-B5DA-88DD684420FF}">
      <dgm:prSet/>
      <dgm:spPr/>
      <dgm:t>
        <a:bodyPr/>
        <a:lstStyle/>
        <a:p>
          <a:endParaRPr lang="en-US" sz="1600"/>
        </a:p>
      </dgm:t>
    </dgm:pt>
    <dgm:pt modelId="{5B563A8B-9F6A-4157-9249-11E6AC5425EF}" type="sibTrans" cxnId="{E4EE941C-6F18-4A61-B5DA-88DD684420FF}">
      <dgm:prSet/>
      <dgm:spPr/>
      <dgm:t>
        <a:bodyPr/>
        <a:lstStyle/>
        <a:p>
          <a:endParaRPr lang="en-US" sz="1600"/>
        </a:p>
      </dgm:t>
    </dgm:pt>
    <dgm:pt modelId="{D318551A-2698-4B3C-B850-CA59E982FC4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D01F9D7B-B8FE-4E73-836C-02C13778F818}" type="parTrans" cxnId="{852CC472-8311-41D2-B3D9-842E2CF85B60}">
      <dgm:prSet/>
      <dgm:spPr/>
      <dgm:t>
        <a:bodyPr/>
        <a:lstStyle/>
        <a:p>
          <a:endParaRPr lang="en-US" sz="1600"/>
        </a:p>
      </dgm:t>
    </dgm:pt>
    <dgm:pt modelId="{F5D11BC2-94AE-433F-A9FB-29C7A4B87957}" type="sibTrans" cxnId="{852CC472-8311-41D2-B3D9-842E2CF85B60}">
      <dgm:prSet/>
      <dgm:spPr/>
      <dgm:t>
        <a:bodyPr/>
        <a:lstStyle/>
        <a:p>
          <a:endParaRPr lang="en-US" sz="1600"/>
        </a:p>
      </dgm:t>
    </dgm:pt>
    <dgm:pt modelId="{A38A8821-91E6-434B-AF6D-2CB65531A823}">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03E94AFC-0C19-4EEF-A104-2F2CB3F679FA}" type="parTrans" cxnId="{7A93CA77-B93D-498F-9F1F-F11FA2CBAF15}">
      <dgm:prSet/>
      <dgm:spPr/>
      <dgm:t>
        <a:bodyPr/>
        <a:lstStyle/>
        <a:p>
          <a:endParaRPr lang="en-US" sz="1600"/>
        </a:p>
      </dgm:t>
    </dgm:pt>
    <dgm:pt modelId="{0A9ED52C-42BE-4528-BBE9-4D3EFB5C9208}" type="sibTrans" cxnId="{7A93CA77-B93D-498F-9F1F-F11FA2CBAF15}">
      <dgm:prSet/>
      <dgm:spPr/>
      <dgm:t>
        <a:bodyPr/>
        <a:lstStyle/>
        <a:p>
          <a:endParaRPr lang="en-US" sz="1600"/>
        </a:p>
      </dgm:t>
    </dgm:pt>
    <dgm:pt modelId="{8C2DA542-C3E4-403A-8445-8BF11118F541}">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gm:t>
    </dgm:pt>
    <dgm:pt modelId="{2BCD1808-55CC-46C6-A6AB-652B7FE2BA32}" type="parTrans" cxnId="{D6624198-F789-4C91-B246-B90A3E4197D8}">
      <dgm:prSet/>
      <dgm:spPr/>
      <dgm:t>
        <a:bodyPr/>
        <a:lstStyle/>
        <a:p>
          <a:endParaRPr lang="en-US" sz="1600"/>
        </a:p>
      </dgm:t>
    </dgm:pt>
    <dgm:pt modelId="{CFE0F499-BE02-4622-9324-53B0BDF2449F}" type="sibTrans" cxnId="{D6624198-F789-4C91-B246-B90A3E4197D8}">
      <dgm:prSet/>
      <dgm:spPr/>
      <dgm:t>
        <a:bodyPr/>
        <a:lstStyle/>
        <a:p>
          <a:endParaRPr lang="en-US" sz="1600"/>
        </a:p>
      </dgm:t>
    </dgm:pt>
    <dgm:pt modelId="{174B496D-6ED6-44AD-A307-62FFC2528AD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32B2202A-4BF7-418F-9972-D5E65C440667}" type="parTrans" cxnId="{1BEDA9F3-10F7-42B0-9969-50AC1EA6ACD4}">
      <dgm:prSet/>
      <dgm:spPr/>
      <dgm:t>
        <a:bodyPr/>
        <a:lstStyle/>
        <a:p>
          <a:endParaRPr lang="en-US" sz="1600"/>
        </a:p>
      </dgm:t>
    </dgm:pt>
    <dgm:pt modelId="{558AD3A6-8326-4E1A-80D9-9C7259BD50CD}" type="sibTrans" cxnId="{1BEDA9F3-10F7-42B0-9969-50AC1EA6ACD4}">
      <dgm:prSet/>
      <dgm:spPr/>
      <dgm:t>
        <a:bodyPr/>
        <a:lstStyle/>
        <a:p>
          <a:endParaRPr lang="en-US" sz="1600"/>
        </a:p>
      </dgm:t>
    </dgm:pt>
    <dgm:pt modelId="{2AFD02A7-6441-497A-A0C9-71FD6E667025}">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Virtualization</a:t>
          </a:r>
        </a:p>
      </dgm:t>
    </dgm:pt>
    <dgm:pt modelId="{3EA2616B-25F7-4AF9-8957-58162C6D517B}" type="parTrans" cxnId="{BFC3D0F4-49EE-4544-AD82-928318AB672B}">
      <dgm:prSet/>
      <dgm:spPr/>
      <dgm:t>
        <a:bodyPr/>
        <a:lstStyle/>
        <a:p>
          <a:endParaRPr lang="en-US" sz="1600"/>
        </a:p>
      </dgm:t>
    </dgm:pt>
    <dgm:pt modelId="{555FE57B-1509-4975-9CEA-9D08FD2F8D81}" type="sibTrans" cxnId="{BFC3D0F4-49EE-4544-AD82-928318AB672B}">
      <dgm:prSet/>
      <dgm:spPr/>
      <dgm:t>
        <a:bodyPr/>
        <a:lstStyle/>
        <a:p>
          <a:endParaRPr lang="en-US" sz="1600"/>
        </a:p>
      </dgm:t>
    </dgm:pt>
    <dgm:pt modelId="{02B22FB3-1FF7-4E98-A240-50145287E895}">
      <dgm:prSet custT="1">
        <dgm:style>
          <a:lnRef idx="1">
            <a:schemeClr val="accent6"/>
          </a:lnRef>
          <a:fillRef idx="3">
            <a:schemeClr val="accent6"/>
          </a:fillRef>
          <a:effectRef idx="2">
            <a:schemeClr val="accent6"/>
          </a:effectRef>
          <a:fontRef idx="minor">
            <a:schemeClr val="lt1"/>
          </a:fontRef>
        </dgm:style>
      </dgm:prSet>
      <dgm:spPr>
        <a:solidFill>
          <a:srgbClr val="00B0F0"/>
        </a:solidFill>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gm:t>
    </dgm:pt>
    <dgm:pt modelId="{A185C118-9516-4E35-A3A0-E5D9632DB802}" type="parTrans" cxnId="{AA59B0EA-352A-4EBF-805A-D579EAE1B4BB}">
      <dgm:prSet/>
      <dgm:spPr/>
      <dgm:t>
        <a:bodyPr/>
        <a:lstStyle/>
        <a:p>
          <a:endParaRPr lang="en-US" sz="1600"/>
        </a:p>
      </dgm:t>
    </dgm:pt>
    <dgm:pt modelId="{FF13298F-0423-4F08-86FF-D9BC3D799B97}" type="sibTrans" cxnId="{AA59B0EA-352A-4EBF-805A-D579EAE1B4BB}">
      <dgm:prSet/>
      <dgm:spPr/>
      <dgm:t>
        <a:bodyPr/>
        <a:lstStyle/>
        <a:p>
          <a:endParaRPr lang="en-US" sz="1600"/>
        </a:p>
      </dgm:t>
    </dgm:pt>
    <dgm:pt modelId="{3F212F73-6EAE-4470-B3AF-5D7A681DBD35}">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AB578B5-5090-4358-BF29-91123084176D}" type="parTrans" cxnId="{AF10988C-0187-4CEE-A2BC-FCD20E4C7510}">
      <dgm:prSet/>
      <dgm:spPr/>
      <dgm:t>
        <a:bodyPr/>
        <a:lstStyle/>
        <a:p>
          <a:endParaRPr lang="en-US" sz="1600"/>
        </a:p>
      </dgm:t>
    </dgm:pt>
    <dgm:pt modelId="{99AB94F2-D577-417B-9568-CDABEA61659E}" type="sibTrans" cxnId="{AF10988C-0187-4CEE-A2BC-FCD20E4C7510}">
      <dgm:prSet/>
      <dgm:spPr/>
      <dgm:t>
        <a:bodyPr/>
        <a:lstStyle/>
        <a:p>
          <a:endParaRPr lang="en-US" sz="1600"/>
        </a:p>
      </dgm:t>
    </dgm:pt>
    <dgm:pt modelId="{65E996EF-2715-45F1-BA49-C1E0275DAD3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14BED70F-003B-430E-B949-159F536B4A70}" type="parTrans" cxnId="{ABCDBE7D-CD59-4492-8195-D6CA8820F692}">
      <dgm:prSet/>
      <dgm:spPr/>
      <dgm:t>
        <a:bodyPr/>
        <a:lstStyle/>
        <a:p>
          <a:endParaRPr lang="en-US" sz="1600"/>
        </a:p>
      </dgm:t>
    </dgm:pt>
    <dgm:pt modelId="{240AC77A-C679-4462-9E13-37157E897C78}" type="sibTrans" cxnId="{ABCDBE7D-CD59-4492-8195-D6CA8820F692}">
      <dgm:prSet/>
      <dgm:spPr/>
      <dgm:t>
        <a:bodyPr/>
        <a:lstStyle/>
        <a:p>
          <a:endParaRPr lang="en-US" sz="1600"/>
        </a:p>
      </dgm:t>
    </dgm:pt>
    <dgm:pt modelId="{718B4A3C-EFF5-41A5-BC6A-826CB346C7C2}">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9D2D09FD-4041-4937-97D8-D172146818FF}" type="parTrans" cxnId="{EE09A049-3349-4373-AA09-D1C82683D9CE}">
      <dgm:prSet/>
      <dgm:spPr/>
      <dgm:t>
        <a:bodyPr/>
        <a:lstStyle/>
        <a:p>
          <a:endParaRPr lang="en-US" sz="1600"/>
        </a:p>
      </dgm:t>
    </dgm:pt>
    <dgm:pt modelId="{F7B4F0EE-4D90-42D4-AFE4-18B45D9E6FAA}" type="sibTrans" cxnId="{EE09A049-3349-4373-AA09-D1C82683D9CE}">
      <dgm:prSet/>
      <dgm:spPr/>
      <dgm:t>
        <a:bodyPr/>
        <a:lstStyle/>
        <a:p>
          <a:endParaRPr lang="en-US" sz="1600"/>
        </a:p>
      </dgm:t>
    </dgm:pt>
    <dgm:pt modelId="{5AAA0430-EAAF-49C5-8981-5345E4CAB430}">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213C9F7C-E4E4-4EC1-AC62-6E9FB4C1EB24}" type="parTrans" cxnId="{6E02A790-4AF4-47EB-85CE-7FD28EBE9515}">
      <dgm:prSet/>
      <dgm:spPr/>
      <dgm:t>
        <a:bodyPr/>
        <a:lstStyle/>
        <a:p>
          <a:endParaRPr lang="en-US" sz="1600"/>
        </a:p>
      </dgm:t>
    </dgm:pt>
    <dgm:pt modelId="{7DEF1DB7-04F2-44F9-BB4A-0E76850A4C17}" type="sibTrans" cxnId="{6E02A790-4AF4-47EB-85CE-7FD28EBE9515}">
      <dgm:prSet/>
      <dgm:spPr/>
      <dgm:t>
        <a:bodyPr/>
        <a:lstStyle/>
        <a:p>
          <a:endParaRPr lang="en-US" sz="1600"/>
        </a:p>
      </dgm:t>
    </dgm:pt>
    <dgm:pt modelId="{BD918C99-A22E-450A-9954-F62C2915A717}">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gm:t>
    </dgm:pt>
    <dgm:pt modelId="{F67B182E-D166-4097-8A3D-B0B9E54F601D}" type="parTrans" cxnId="{DDBF368E-83CB-4913-BB02-527CF9B78FB6}">
      <dgm:prSet/>
      <dgm:spPr/>
      <dgm:t>
        <a:bodyPr/>
        <a:lstStyle/>
        <a:p>
          <a:endParaRPr lang="en-US" sz="1600"/>
        </a:p>
      </dgm:t>
    </dgm:pt>
    <dgm:pt modelId="{76758DF5-9B44-41FC-BA29-93AC0E6B1A2A}" type="sibTrans" cxnId="{DDBF368E-83CB-4913-BB02-527CF9B78FB6}">
      <dgm:prSet/>
      <dgm:spPr/>
      <dgm:t>
        <a:bodyPr/>
        <a:lstStyle/>
        <a:p>
          <a:endParaRPr lang="en-US" sz="1600"/>
        </a:p>
      </dgm:t>
    </dgm:pt>
    <dgm:pt modelId="{18B0BB8A-AFE8-4272-9951-C8F66DAFD5E1}">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8C5D7988-735A-48F6-9FB3-7D0557B9D40C}" type="parTrans" cxnId="{6F7E70A1-0CE1-47AD-BDFD-577E7BE55182}">
      <dgm:prSet/>
      <dgm:spPr/>
      <dgm:t>
        <a:bodyPr/>
        <a:lstStyle/>
        <a:p>
          <a:endParaRPr lang="en-US" sz="1600"/>
        </a:p>
      </dgm:t>
    </dgm:pt>
    <dgm:pt modelId="{1CADE952-B67F-4ADC-9EA7-11EF0700D6DA}" type="sibTrans" cxnId="{6F7E70A1-0CE1-47AD-BDFD-577E7BE55182}">
      <dgm:prSet/>
      <dgm:spPr/>
      <dgm:t>
        <a:bodyPr/>
        <a:lstStyle/>
        <a:p>
          <a:endParaRPr lang="en-US" sz="1600"/>
        </a:p>
      </dgm:t>
    </dgm:pt>
    <dgm:pt modelId="{944DE726-DEBA-4E06-B8EE-C639DE39146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BD708D49-C980-4CCD-8667-A280B3BFB3FF}" type="parTrans" cxnId="{946ABD07-6181-4C52-9A25-91D163987E93}">
      <dgm:prSet/>
      <dgm:spPr/>
      <dgm:t>
        <a:bodyPr/>
        <a:lstStyle/>
        <a:p>
          <a:endParaRPr lang="en-US" sz="1600"/>
        </a:p>
      </dgm:t>
    </dgm:pt>
    <dgm:pt modelId="{197550DE-368A-4A13-BBF1-79248E388642}" type="sibTrans" cxnId="{946ABD07-6181-4C52-9A25-91D163987E93}">
      <dgm:prSet/>
      <dgm:spPr/>
      <dgm:t>
        <a:bodyPr/>
        <a:lstStyle/>
        <a:p>
          <a:endParaRPr lang="en-US" sz="1600"/>
        </a:p>
      </dgm:t>
    </dgm:pt>
    <dgm:pt modelId="{42C69863-B6AD-4310-969B-63E6555153AA}">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A924223C-8697-459D-A76C-D472CDDAF701}" type="parTrans" cxnId="{5F224F26-6823-4733-B363-6B113F779EEA}">
      <dgm:prSet/>
      <dgm:spPr/>
      <dgm:t>
        <a:bodyPr/>
        <a:lstStyle/>
        <a:p>
          <a:endParaRPr lang="en-US" sz="1600"/>
        </a:p>
      </dgm:t>
    </dgm:pt>
    <dgm:pt modelId="{FDEDC9F2-DA0C-47E2-910C-7962AC26F961}" type="sibTrans" cxnId="{5F224F26-6823-4733-B363-6B113F779EEA}">
      <dgm:prSet/>
      <dgm:spPr/>
      <dgm:t>
        <a:bodyPr/>
        <a:lstStyle/>
        <a:p>
          <a:endParaRPr lang="en-US" sz="1600"/>
        </a:p>
      </dgm:t>
    </dgm:pt>
    <dgm:pt modelId="{E49A8A07-7825-4E0C-A83D-B894AB0AFD16}">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2AD2F9E9-8E55-4782-996E-99EBE29508E5}" type="parTrans" cxnId="{5260AF66-7864-4924-A560-F9463D9FC79B}">
      <dgm:prSet/>
      <dgm:spPr/>
      <dgm:t>
        <a:bodyPr/>
        <a:lstStyle/>
        <a:p>
          <a:endParaRPr lang="en-US" sz="1600"/>
        </a:p>
      </dgm:t>
    </dgm:pt>
    <dgm:pt modelId="{948B4794-0A24-4327-A484-708016901648}" type="sibTrans" cxnId="{5260AF66-7864-4924-A560-F9463D9FC79B}">
      <dgm:prSet/>
      <dgm:spPr/>
      <dgm:t>
        <a:bodyPr/>
        <a:lstStyle/>
        <a:p>
          <a:endParaRPr lang="en-US" sz="1600"/>
        </a:p>
      </dgm:t>
    </dgm:pt>
    <dgm:pt modelId="{5A3649E4-03CE-46CA-AAFC-FD60CD464144}">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068CE498-90D6-4BEC-B181-B579EB258F4A}" type="parTrans" cxnId="{795318AD-CBD8-4FBF-8DC4-890C9685211E}">
      <dgm:prSet/>
      <dgm:spPr/>
      <dgm:t>
        <a:bodyPr/>
        <a:lstStyle/>
        <a:p>
          <a:endParaRPr lang="en-US" sz="1600"/>
        </a:p>
      </dgm:t>
    </dgm:pt>
    <dgm:pt modelId="{B15376AC-F941-4434-846C-D15596CE87A5}" type="sibTrans" cxnId="{795318AD-CBD8-4FBF-8DC4-890C9685211E}">
      <dgm:prSet/>
      <dgm:spPr/>
      <dgm:t>
        <a:bodyPr/>
        <a:lstStyle/>
        <a:p>
          <a:endParaRPr lang="en-US" sz="1600"/>
        </a:p>
      </dgm:t>
    </dgm:pt>
    <dgm:pt modelId="{91FA8C2E-3C3D-4927-82EA-1FB664CCF449}">
      <dgm:prSet custT="1">
        <dgm:style>
          <a:lnRef idx="1">
            <a:schemeClr val="accent6"/>
          </a:lnRef>
          <a:fillRef idx="3">
            <a:schemeClr val="accent6"/>
          </a:fillRef>
          <a:effectRef idx="2">
            <a:schemeClr val="accent6"/>
          </a:effectRef>
          <a:fontRef idx="minor">
            <a:schemeClr val="lt1"/>
          </a:fontRef>
        </dgm:style>
      </dgm:prSet>
      <dgm:spPr>
        <a:solidFill>
          <a:srgbClr val="00B0F0"/>
        </a:solidFill>
        <a:ln/>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gm:t>
    </dgm:pt>
    <dgm:pt modelId="{DFDA22FA-2CF6-4C0A-8D05-0D6330313DF0}" type="parTrans" cxnId="{905E8818-940A-4BC8-9ACA-9361E94561E9}">
      <dgm:prSet/>
      <dgm:spPr/>
      <dgm:t>
        <a:bodyPr/>
        <a:lstStyle/>
        <a:p>
          <a:endParaRPr lang="en-US" sz="1600"/>
        </a:p>
      </dgm:t>
    </dgm:pt>
    <dgm:pt modelId="{5D7BAF0E-0ABD-4C72-B43C-36785E45D918}" type="sibTrans" cxnId="{905E8818-940A-4BC8-9ACA-9361E94561E9}">
      <dgm:prSet/>
      <dgm:spPr/>
      <dgm:t>
        <a:bodyPr/>
        <a:lstStyle/>
        <a:p>
          <a:endParaRPr lang="en-US" sz="1600"/>
        </a:p>
      </dgm:t>
    </dgm:pt>
    <dgm:pt modelId="{599EDAA2-00FE-4FD1-A440-E04ACDB7209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B76D0F4C-52DD-4478-8539-32263E6DDF3E}" type="parTrans" cxnId="{461EB0FB-DD79-46FB-A8B4-B1C0FA108280}">
      <dgm:prSet/>
      <dgm:spPr/>
      <dgm:t>
        <a:bodyPr/>
        <a:lstStyle/>
        <a:p>
          <a:endParaRPr lang="en-US" sz="1600"/>
        </a:p>
      </dgm:t>
    </dgm:pt>
    <dgm:pt modelId="{3728FB79-7C94-4413-9027-0473437AAA07}" type="sibTrans" cxnId="{461EB0FB-DD79-46FB-A8B4-B1C0FA108280}">
      <dgm:prSet/>
      <dgm:spPr/>
      <dgm:t>
        <a:bodyPr/>
        <a:lstStyle/>
        <a:p>
          <a:endParaRPr lang="en-US" sz="1600"/>
        </a:p>
      </dgm:t>
    </dgm:pt>
    <dgm:pt modelId="{2179E194-75B3-465A-B6F5-24A487990E28}">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gm:t>
    </dgm:pt>
    <dgm:pt modelId="{1F2B80AA-2CF2-4612-A1B4-BD2E68F162E8}" type="parTrans" cxnId="{7C324BC2-0C11-4E7A-907C-670B9D1C73D2}">
      <dgm:prSet/>
      <dgm:spPr/>
      <dgm:t>
        <a:bodyPr/>
        <a:lstStyle/>
        <a:p>
          <a:endParaRPr lang="en-US" sz="1600"/>
        </a:p>
      </dgm:t>
    </dgm:pt>
    <dgm:pt modelId="{F8F4D5B8-E5FD-4BBA-B428-D5E1B81B219E}" type="sibTrans" cxnId="{7C324BC2-0C11-4E7A-907C-670B9D1C73D2}">
      <dgm:prSet/>
      <dgm:spPr/>
      <dgm:t>
        <a:bodyPr/>
        <a:lstStyle/>
        <a:p>
          <a:endParaRPr lang="en-US" sz="1600"/>
        </a:p>
      </dgm:t>
    </dgm:pt>
    <dgm:pt modelId="{14E11E5C-AA4E-4FBE-A627-4F7FE2DA3B59}">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CD49308D-CEF4-443F-8E97-27779FF3542C}" type="parTrans" cxnId="{870FAEF5-0359-4551-A8CA-4A9FCDC6F8E3}">
      <dgm:prSet/>
      <dgm:spPr/>
      <dgm:t>
        <a:bodyPr/>
        <a:lstStyle/>
        <a:p>
          <a:endParaRPr lang="en-US" sz="1600"/>
        </a:p>
      </dgm:t>
    </dgm:pt>
    <dgm:pt modelId="{CA840AE0-9B40-457E-BB4E-BB89E5508D3A}" type="sibTrans" cxnId="{870FAEF5-0359-4551-A8CA-4A9FCDC6F8E3}">
      <dgm:prSet/>
      <dgm:spPr/>
      <dgm:t>
        <a:bodyPr/>
        <a:lstStyle/>
        <a:p>
          <a:endParaRPr lang="en-US" sz="1600"/>
        </a:p>
      </dgm:t>
    </dgm:pt>
    <dgm:pt modelId="{16CE144E-227E-4CAA-A3C2-73420C646B4B}">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18E18673-540E-4619-9AF5-2768B67DC2BB}" type="parTrans" cxnId="{2EAEFE0F-D4F6-4E33-ADE8-50CBC8062260}">
      <dgm:prSet/>
      <dgm:spPr/>
      <dgm:t>
        <a:bodyPr/>
        <a:lstStyle/>
        <a:p>
          <a:endParaRPr lang="en-US" sz="1600"/>
        </a:p>
      </dgm:t>
    </dgm:pt>
    <dgm:pt modelId="{E3841031-3E3E-46FC-B000-4A66DA87FEEE}" type="sibTrans" cxnId="{2EAEFE0F-D4F6-4E33-ADE8-50CBC8062260}">
      <dgm:prSet/>
      <dgm:spPr/>
      <dgm:t>
        <a:bodyPr/>
        <a:lstStyle/>
        <a:p>
          <a:endParaRPr lang="en-US" sz="1600"/>
        </a:p>
      </dgm:t>
    </dgm:pt>
    <dgm:pt modelId="{95E312AC-277E-4EA5-AE17-39640876C728}">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62A05024-5B88-4331-9345-66E38E50A8A4}" type="parTrans" cxnId="{9FEB7A82-242B-47D5-82EC-E3EB602D00F0}">
      <dgm:prSet/>
      <dgm:spPr/>
      <dgm:t>
        <a:bodyPr/>
        <a:lstStyle/>
        <a:p>
          <a:endParaRPr lang="en-US" sz="1600"/>
        </a:p>
      </dgm:t>
    </dgm:pt>
    <dgm:pt modelId="{2D20A4CB-082D-4BBA-9976-20BCC484243E}" type="sibTrans" cxnId="{9FEB7A82-242B-47D5-82EC-E3EB602D00F0}">
      <dgm:prSet/>
      <dgm:spPr/>
      <dgm:t>
        <a:bodyPr/>
        <a:lstStyle/>
        <a:p>
          <a:endParaRPr lang="en-US" sz="1600"/>
        </a:p>
      </dgm:t>
    </dgm:pt>
    <dgm:pt modelId="{CF1A14E2-C0AA-488D-BBAA-409C080A2919}">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11B7F919-A602-4A97-BE4C-EBEAE10B3A07}" type="parTrans" cxnId="{0A38236B-8413-4804-AC34-3E63EF4349F8}">
      <dgm:prSet/>
      <dgm:spPr/>
      <dgm:t>
        <a:bodyPr/>
        <a:lstStyle/>
        <a:p>
          <a:endParaRPr lang="en-US" sz="1600"/>
        </a:p>
      </dgm:t>
    </dgm:pt>
    <dgm:pt modelId="{5654DC0B-AE6C-40B5-9C26-9C211D1087D0}" type="sibTrans" cxnId="{0A38236B-8413-4804-AC34-3E63EF4349F8}">
      <dgm:prSet/>
      <dgm:spPr/>
      <dgm:t>
        <a:bodyPr/>
        <a:lstStyle/>
        <a:p>
          <a:endParaRPr lang="en-US" sz="1600"/>
        </a:p>
      </dgm:t>
    </dgm:pt>
    <dgm:pt modelId="{57AFD045-BB3F-47CE-B779-FC4C727E540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0F39722-697B-4BA2-9C74-703D5A5850AC}" type="parTrans" cxnId="{6F09B52F-34CC-46FC-9496-A0FA198632B5}">
      <dgm:prSet/>
      <dgm:spPr/>
      <dgm:t>
        <a:bodyPr/>
        <a:lstStyle/>
        <a:p>
          <a:endParaRPr lang="en-US" sz="1600"/>
        </a:p>
      </dgm:t>
    </dgm:pt>
    <dgm:pt modelId="{BC73EF65-F05C-48A1-A56C-11996B5D5E23}" type="sibTrans" cxnId="{6F09B52F-34CC-46FC-9496-A0FA198632B5}">
      <dgm:prSet/>
      <dgm:spPr/>
      <dgm:t>
        <a:bodyPr/>
        <a:lstStyle/>
        <a:p>
          <a:endParaRPr lang="en-US" sz="1600"/>
        </a:p>
      </dgm:t>
    </dgm:pt>
    <dgm:pt modelId="{C660F784-1209-445E-AD63-A05A30F055BC}">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1581DDEC-E00D-4DF3-B457-FA2FCA9A83B6}" type="parTrans" cxnId="{7F946CA6-E338-4B7A-93E7-18D784F59C5A}">
      <dgm:prSet/>
      <dgm:spPr/>
      <dgm:t>
        <a:bodyPr/>
        <a:lstStyle/>
        <a:p>
          <a:endParaRPr lang="en-US" sz="1600"/>
        </a:p>
      </dgm:t>
    </dgm:pt>
    <dgm:pt modelId="{37CAE6B4-25EE-44F3-8474-0006014B5281}" type="sibTrans" cxnId="{7F946CA6-E338-4B7A-93E7-18D784F59C5A}">
      <dgm:prSet/>
      <dgm:spPr/>
      <dgm:t>
        <a:bodyPr/>
        <a:lstStyle/>
        <a:p>
          <a:endParaRPr lang="en-US" sz="1600"/>
        </a:p>
      </dgm:t>
    </dgm:pt>
    <dgm:pt modelId="{238B03AC-AB39-423E-8CAF-8CE1DF459DC7}">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69F1702A-36E9-4869-9A70-44D3BC0CB53D}" type="parTrans" cxnId="{FAA87C3C-2AD3-4D14-B9B1-5D084502DAF0}">
      <dgm:prSet/>
      <dgm:spPr/>
      <dgm:t>
        <a:bodyPr/>
        <a:lstStyle/>
        <a:p>
          <a:endParaRPr lang="en-US" sz="1600"/>
        </a:p>
      </dgm:t>
    </dgm:pt>
    <dgm:pt modelId="{3AA5D9AD-1F36-453A-AC95-ED6414CA0E51}" type="sibTrans" cxnId="{FAA87C3C-2AD3-4D14-B9B1-5D084502DAF0}">
      <dgm:prSet/>
      <dgm:spPr/>
      <dgm:t>
        <a:bodyPr/>
        <a:lstStyle/>
        <a:p>
          <a:endParaRPr lang="en-US" sz="1600"/>
        </a:p>
      </dgm:t>
    </dgm:pt>
    <dgm:pt modelId="{E4D3D01B-9B45-44F8-A77A-F9B53DA3AC9C}">
      <dgm:prSet custT="1">
        <dgm:style>
          <a:lnRef idx="2">
            <a:schemeClr val="accent2">
              <a:shade val="50000"/>
            </a:schemeClr>
          </a:lnRef>
          <a:fillRef idx="1">
            <a:schemeClr val="accent2"/>
          </a:fillRef>
          <a:effectRef idx="0">
            <a:schemeClr val="accent2"/>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gm:t>
    </dgm:pt>
    <dgm:pt modelId="{60944706-4C84-4D88-A847-8AFB0A669CE1}" type="parTrans" cxnId="{C23064F5-BE2F-43F0-9E02-1E6806234443}">
      <dgm:prSet/>
      <dgm:spPr/>
      <dgm:t>
        <a:bodyPr/>
        <a:lstStyle/>
        <a:p>
          <a:endParaRPr lang="en-US" sz="1600"/>
        </a:p>
      </dgm:t>
    </dgm:pt>
    <dgm:pt modelId="{1DB09E3D-7C90-4942-A813-805B3314815F}" type="sibTrans" cxnId="{C23064F5-BE2F-43F0-9E02-1E6806234443}">
      <dgm:prSet/>
      <dgm:spPr/>
      <dgm:t>
        <a:bodyPr/>
        <a:lstStyle/>
        <a:p>
          <a:endParaRPr lang="en-US" sz="1600"/>
        </a:p>
      </dgm:t>
    </dgm:pt>
    <dgm:pt modelId="{0768EC18-479A-4C20-8DD9-9F86C1EBBCD7}">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gm:t>
    </dgm:pt>
    <dgm:pt modelId="{48F61D6A-65F7-482A-96B4-EAAEF7C8EB07}" type="parTrans" cxnId="{6D4B25FA-F769-4DDD-B213-8980EBF6AC7B}">
      <dgm:prSet/>
      <dgm:spPr/>
      <dgm:t>
        <a:bodyPr/>
        <a:lstStyle/>
        <a:p>
          <a:endParaRPr lang="en-US" sz="1600"/>
        </a:p>
      </dgm:t>
    </dgm:pt>
    <dgm:pt modelId="{E3D61689-CB8D-4A90-AB74-6379F99D17F1}" type="sibTrans" cxnId="{6D4B25FA-F769-4DDD-B213-8980EBF6AC7B}">
      <dgm:prSet/>
      <dgm:spPr/>
      <dgm:t>
        <a:bodyPr/>
        <a:lstStyle/>
        <a:p>
          <a:endParaRPr lang="en-US" sz="1600"/>
        </a:p>
      </dgm:t>
    </dgm:pt>
    <dgm:pt modelId="{B0311E2D-EADE-44C0-B536-758FED5B23A8}">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E1D9E8D4-D232-4EE0-BB63-661AAE96409C}" type="parTrans" cxnId="{C6928C79-20E0-481C-8B37-F99005CEF671}">
      <dgm:prSet/>
      <dgm:spPr/>
      <dgm:t>
        <a:bodyPr/>
        <a:lstStyle/>
        <a:p>
          <a:endParaRPr lang="en-US" sz="1600"/>
        </a:p>
      </dgm:t>
    </dgm:pt>
    <dgm:pt modelId="{19CEA737-03DB-4F3F-9F48-44C23FB80874}" type="sibTrans" cxnId="{C6928C79-20E0-481C-8B37-F99005CEF671}">
      <dgm:prSet/>
      <dgm:spPr/>
      <dgm:t>
        <a:bodyPr/>
        <a:lstStyle/>
        <a:p>
          <a:endParaRPr lang="en-US" sz="1600"/>
        </a:p>
      </dgm:t>
    </dgm:pt>
    <dgm:pt modelId="{9D3C947B-C072-4967-A6B3-0DBA18B8BE11}">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9B79E8DE-ABE5-4250-BC7D-DF2E0F398153}" type="parTrans" cxnId="{CF99F124-6FEB-4681-B11C-AF46E7C25562}">
      <dgm:prSet/>
      <dgm:spPr/>
      <dgm:t>
        <a:bodyPr/>
        <a:lstStyle/>
        <a:p>
          <a:endParaRPr lang="en-US" sz="1600"/>
        </a:p>
      </dgm:t>
    </dgm:pt>
    <dgm:pt modelId="{8B5AA9FF-8F8A-4034-AD29-00CC2909B25D}" type="sibTrans" cxnId="{CF99F124-6FEB-4681-B11C-AF46E7C25562}">
      <dgm:prSet/>
      <dgm:spPr/>
      <dgm:t>
        <a:bodyPr/>
        <a:lstStyle/>
        <a:p>
          <a:endParaRPr lang="en-US" sz="1600"/>
        </a:p>
      </dgm:t>
    </dgm:pt>
    <dgm:pt modelId="{63752C72-0DD5-4F25-A38B-5B30609D47EB}">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219B5354-D6AD-4F10-96E3-41125D7C5646}" type="parTrans" cxnId="{56F7EECF-E95E-457E-A365-A4252269B7E1}">
      <dgm:prSet/>
      <dgm:spPr/>
      <dgm:t>
        <a:bodyPr/>
        <a:lstStyle/>
        <a:p>
          <a:endParaRPr lang="en-US" sz="1600"/>
        </a:p>
      </dgm:t>
    </dgm:pt>
    <dgm:pt modelId="{D6C37650-6AE6-41C5-BA6E-4AE8C908E088}" type="sibTrans" cxnId="{56F7EECF-E95E-457E-A365-A4252269B7E1}">
      <dgm:prSet/>
      <dgm:spPr/>
      <dgm:t>
        <a:bodyPr/>
        <a:lstStyle/>
        <a:p>
          <a:endParaRPr lang="en-US" sz="1600"/>
        </a:p>
      </dgm:t>
    </dgm:pt>
    <dgm:pt modelId="{D58F7E6B-7FE3-42C6-B6FF-2D0BC5A9926D}">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C0ED0570-22BD-4044-99BA-F047F26F6FF7}" type="parTrans" cxnId="{7A49395C-E26C-4756-9DD0-52D605670845}">
      <dgm:prSet/>
      <dgm:spPr/>
      <dgm:t>
        <a:bodyPr/>
        <a:lstStyle/>
        <a:p>
          <a:endParaRPr lang="en-US" sz="1600"/>
        </a:p>
      </dgm:t>
    </dgm:pt>
    <dgm:pt modelId="{B4CF22F0-3281-440B-A483-CB602F344369}" type="sibTrans" cxnId="{7A49395C-E26C-4756-9DD0-52D605670845}">
      <dgm:prSet/>
      <dgm:spPr/>
      <dgm:t>
        <a:bodyPr/>
        <a:lstStyle/>
        <a:p>
          <a:endParaRPr lang="en-US" sz="1600"/>
        </a:p>
      </dgm:t>
    </dgm:pt>
    <dgm:pt modelId="{7A27A50D-9379-4847-8AB3-E602229F05C2}">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200"/>
            <a:t>Abstracted by Vendor</a:t>
          </a:r>
        </a:p>
      </dgm:t>
    </dgm:pt>
    <dgm:pt modelId="{C47472EC-F471-4002-A91B-55F8455D2100}" type="parTrans" cxnId="{F02897D4-784C-4935-887C-6B82EDDF3D2F}">
      <dgm:prSet/>
      <dgm:spPr/>
      <dgm:t>
        <a:bodyPr/>
        <a:lstStyle/>
        <a:p>
          <a:endParaRPr lang="en-US" sz="1600"/>
        </a:p>
      </dgm:t>
    </dgm:pt>
    <dgm:pt modelId="{2171C3E6-B97D-474D-B8B2-AAD2FA88F762}" type="sibTrans" cxnId="{F02897D4-784C-4935-887C-6B82EDDF3D2F}">
      <dgm:prSet/>
      <dgm:spPr/>
      <dgm:t>
        <a:bodyPr/>
        <a:lstStyle/>
        <a:p>
          <a:endParaRPr lang="en-US" sz="1600"/>
        </a:p>
      </dgm:t>
    </dgm:pt>
    <dgm:pt modelId="{7F1FD6A4-371F-41E3-9589-C79E8BE80322}">
      <dgm:prSet custT="1">
        <dgm:style>
          <a:lnRef idx="2">
            <a:schemeClr val="accent6">
              <a:shade val="50000"/>
            </a:schemeClr>
          </a:lnRef>
          <a:fillRef idx="1">
            <a:schemeClr val="accent6"/>
          </a:fillRef>
          <a:effectRef idx="0">
            <a:schemeClr val="accent6"/>
          </a:effectRef>
          <a:fontRef idx="minor">
            <a:schemeClr val="lt1"/>
          </a:fontRef>
        </dgm:style>
      </dgm:prSet>
      <dgm:spPr>
        <a:solidFill>
          <a:srgbClr val="00B0F0"/>
        </a:solidFill>
      </dgm:spPr>
      <dgm:t>
        <a:bodyPr/>
        <a:lstStyle/>
        <a:p>
          <a:r>
            <a:rPr lang="en-US" sz="1200"/>
            <a:t>Customer Managed</a:t>
          </a:r>
          <a:br>
            <a:rPr lang="en-US" sz="1200"/>
          </a:br>
          <a:r>
            <a:rPr lang="en-US" sz="1200"/>
            <a:t>Unit Of Scale</a:t>
          </a:r>
        </a:p>
      </dgm:t>
    </dgm:pt>
    <dgm:pt modelId="{38419F57-A58F-41D7-9303-9BF75362CD2B}" type="parTrans" cxnId="{3B89C444-F042-47EA-B777-4FC6BD874121}">
      <dgm:prSet/>
      <dgm:spPr/>
      <dgm:t>
        <a:bodyPr/>
        <a:lstStyle/>
        <a:p>
          <a:endParaRPr lang="en-US" sz="1600"/>
        </a:p>
      </dgm:t>
    </dgm:pt>
    <dgm:pt modelId="{3B2FA898-A12E-4234-BB1B-904CE452E7E2}" type="sibTrans" cxnId="{3B89C444-F042-47EA-B777-4FC6BD874121}">
      <dgm:prSet/>
      <dgm:spPr/>
      <dgm:t>
        <a:bodyPr/>
        <a:lstStyle/>
        <a:p>
          <a:endParaRPr lang="en-US" sz="1600"/>
        </a:p>
      </dgm:t>
    </dgm:pt>
    <dgm:pt modelId="{D1C1E590-4925-4C0E-BDD9-20B3E65AD247}" type="pres">
      <dgm:prSet presAssocID="{BC62CD1E-0A57-4CDC-85BD-360EF9DCA0C0}" presName="Name0" presStyleCnt="0">
        <dgm:presLayoutVars>
          <dgm:chPref val="1"/>
          <dgm:dir/>
          <dgm:animOne val="branch"/>
          <dgm:animLvl val="lvl"/>
          <dgm:resizeHandles/>
        </dgm:presLayoutVars>
      </dgm:prSet>
      <dgm:spPr/>
    </dgm:pt>
    <dgm:pt modelId="{2B92FB3C-64BF-4390-B6E0-7960AC7D3100}" type="pres">
      <dgm:prSet presAssocID="{477D7337-1BEB-41D4-9C6D-27DD1DDA5CAA}" presName="vertOne" presStyleCnt="0"/>
      <dgm:spPr/>
    </dgm:pt>
    <dgm:pt modelId="{E0FB8FA6-87A5-4637-9CE6-1CD63CC5D95D}" type="pres">
      <dgm:prSet presAssocID="{477D7337-1BEB-41D4-9C6D-27DD1DDA5CAA}" presName="txOne" presStyleLbl="node0" presStyleIdx="0" presStyleCnt="5">
        <dgm:presLayoutVars>
          <dgm:chPref val="3"/>
        </dgm:presLayoutVars>
      </dgm:prSet>
      <dgm:spPr/>
    </dgm:pt>
    <dgm:pt modelId="{C2718291-C0C5-410C-99A8-36669D4DDD16}" type="pres">
      <dgm:prSet presAssocID="{477D7337-1BEB-41D4-9C6D-27DD1DDA5CAA}" presName="parTransOne" presStyleCnt="0"/>
      <dgm:spPr/>
    </dgm:pt>
    <dgm:pt modelId="{1C326B9F-BE40-470B-A339-AC91B067414E}" type="pres">
      <dgm:prSet presAssocID="{477D7337-1BEB-41D4-9C6D-27DD1DDA5CAA}" presName="horzOne" presStyleCnt="0"/>
      <dgm:spPr/>
    </dgm:pt>
    <dgm:pt modelId="{1EC891E5-C5E8-48C9-90DE-183FD02D7F05}" type="pres">
      <dgm:prSet presAssocID="{479BD686-9037-487C-8DA2-F08818596275}" presName="vertTwo" presStyleCnt="0"/>
      <dgm:spPr/>
    </dgm:pt>
    <dgm:pt modelId="{17305019-8515-4E54-BF19-64CE5DA9692D}" type="pres">
      <dgm:prSet presAssocID="{479BD686-9037-487C-8DA2-F08818596275}" presName="txTwo" presStyleLbl="node2" presStyleIdx="0" presStyleCnt="5">
        <dgm:presLayoutVars>
          <dgm:chPref val="3"/>
        </dgm:presLayoutVars>
      </dgm:prSet>
      <dgm:spPr/>
    </dgm:pt>
    <dgm:pt modelId="{E60C48C4-0126-46E2-9C9C-3A671C2546D5}" type="pres">
      <dgm:prSet presAssocID="{479BD686-9037-487C-8DA2-F08818596275}" presName="parTransTwo" presStyleCnt="0"/>
      <dgm:spPr/>
    </dgm:pt>
    <dgm:pt modelId="{25627690-5B9F-4A43-BB49-012259B3D60F}" type="pres">
      <dgm:prSet presAssocID="{479BD686-9037-487C-8DA2-F08818596275}" presName="horzTwo" presStyleCnt="0"/>
      <dgm:spPr/>
    </dgm:pt>
    <dgm:pt modelId="{CE957146-F86C-4095-9F0D-D1469B18A9C1}" type="pres">
      <dgm:prSet presAssocID="{B7E75CD6-C813-497B-B780-5300364AF5DE}" presName="vertThree" presStyleCnt="0"/>
      <dgm:spPr/>
    </dgm:pt>
    <dgm:pt modelId="{083490B4-BE90-4908-9837-ECEB8ED59795}" type="pres">
      <dgm:prSet presAssocID="{B7E75CD6-C813-497B-B780-5300364AF5DE}" presName="txThree" presStyleLbl="node3" presStyleIdx="0" presStyleCnt="5">
        <dgm:presLayoutVars>
          <dgm:chPref val="3"/>
        </dgm:presLayoutVars>
      </dgm:prSet>
      <dgm:spPr/>
    </dgm:pt>
    <dgm:pt modelId="{6E086151-B99D-4533-AEA8-C9397ED185BD}" type="pres">
      <dgm:prSet presAssocID="{B7E75CD6-C813-497B-B780-5300364AF5DE}" presName="parTransThree" presStyleCnt="0"/>
      <dgm:spPr/>
    </dgm:pt>
    <dgm:pt modelId="{F367DF7E-A283-4605-A723-E0DC6A828E0A}" type="pres">
      <dgm:prSet presAssocID="{B7E75CD6-C813-497B-B780-5300364AF5DE}" presName="horzThree" presStyleCnt="0"/>
      <dgm:spPr/>
    </dgm:pt>
    <dgm:pt modelId="{235FF640-98F7-45D6-92D7-BD427B9C7942}" type="pres">
      <dgm:prSet presAssocID="{FDFD7672-CBF7-425E-91B3-28B84DBFBE51}" presName="vertFour" presStyleCnt="0">
        <dgm:presLayoutVars>
          <dgm:chPref val="3"/>
        </dgm:presLayoutVars>
      </dgm:prSet>
      <dgm:spPr/>
    </dgm:pt>
    <dgm:pt modelId="{7DF7A294-96D7-4003-89FE-8269DB31D43A}" type="pres">
      <dgm:prSet presAssocID="{FDFD7672-CBF7-425E-91B3-28B84DBFBE51}" presName="txFour" presStyleLbl="node4" presStyleIdx="0" presStyleCnt="24">
        <dgm:presLayoutVars>
          <dgm:chPref val="3"/>
        </dgm:presLayoutVars>
      </dgm:prSet>
      <dgm:spPr>
        <a:xfrm>
          <a:off x="1047" y="2208555"/>
          <a:ext cx="1853579" cy="486019"/>
        </a:xfrm>
        <a:prstGeom prst="roundRect">
          <a:avLst>
            <a:gd name="adj" fmla="val 10000"/>
          </a:avLst>
        </a:prstGeom>
      </dgm:spPr>
    </dgm:pt>
    <dgm:pt modelId="{D2C11FF9-0350-45C5-8634-7947B560B791}" type="pres">
      <dgm:prSet presAssocID="{FDFD7672-CBF7-425E-91B3-28B84DBFBE51}" presName="parTransFour" presStyleCnt="0"/>
      <dgm:spPr/>
    </dgm:pt>
    <dgm:pt modelId="{82292264-F5D7-4878-9855-BBDBA02BDFC2}" type="pres">
      <dgm:prSet presAssocID="{FDFD7672-CBF7-425E-91B3-28B84DBFBE51}" presName="horzFour" presStyleCnt="0"/>
      <dgm:spPr/>
    </dgm:pt>
    <dgm:pt modelId="{E44CDB64-6BCA-42A7-894A-158EC519759F}" type="pres">
      <dgm:prSet presAssocID="{5227B3A3-548F-4A01-9EF2-5FF2F2632406}" presName="vertFour" presStyleCnt="0">
        <dgm:presLayoutVars>
          <dgm:chPref val="3"/>
        </dgm:presLayoutVars>
      </dgm:prSet>
      <dgm:spPr/>
    </dgm:pt>
    <dgm:pt modelId="{A0AF536B-4D57-4027-8197-DF3F74D8E234}" type="pres">
      <dgm:prSet presAssocID="{5227B3A3-548F-4A01-9EF2-5FF2F2632406}" presName="txFour" presStyleLbl="node4" presStyleIdx="1" presStyleCnt="24">
        <dgm:presLayoutVars>
          <dgm:chPref val="3"/>
        </dgm:presLayoutVars>
      </dgm:prSet>
      <dgm:spPr>
        <a:xfrm>
          <a:off x="1047" y="1656762"/>
          <a:ext cx="1853579" cy="486019"/>
        </a:xfrm>
        <a:prstGeom prst="roundRect">
          <a:avLst>
            <a:gd name="adj" fmla="val 10000"/>
          </a:avLst>
        </a:prstGeom>
      </dgm:spPr>
    </dgm:pt>
    <dgm:pt modelId="{54BED8B7-B889-4D29-9D4C-5CC0744616F8}" type="pres">
      <dgm:prSet presAssocID="{5227B3A3-548F-4A01-9EF2-5FF2F2632406}" presName="parTransFour" presStyleCnt="0"/>
      <dgm:spPr/>
    </dgm:pt>
    <dgm:pt modelId="{5B4B5E62-E503-43AB-A97D-F48777AB9EE1}" type="pres">
      <dgm:prSet presAssocID="{5227B3A3-548F-4A01-9EF2-5FF2F2632406}" presName="horzFour" presStyleCnt="0"/>
      <dgm:spPr/>
    </dgm:pt>
    <dgm:pt modelId="{E42ACCF3-8214-4624-8516-B1C1DDC47B14}" type="pres">
      <dgm:prSet presAssocID="{D318551A-2698-4B3C-B850-CA59E982FC4E}" presName="vertFour" presStyleCnt="0">
        <dgm:presLayoutVars>
          <dgm:chPref val="3"/>
        </dgm:presLayoutVars>
      </dgm:prSet>
      <dgm:spPr/>
    </dgm:pt>
    <dgm:pt modelId="{D3C7C611-C9CF-4066-8598-FBB9C84834ED}" type="pres">
      <dgm:prSet presAssocID="{D318551A-2698-4B3C-B850-CA59E982FC4E}" presName="txFour" presStyleLbl="node4" presStyleIdx="2" presStyleCnt="24">
        <dgm:presLayoutVars>
          <dgm:chPref val="3"/>
        </dgm:presLayoutVars>
      </dgm:prSet>
      <dgm:spPr>
        <a:xfrm>
          <a:off x="1047" y="1104968"/>
          <a:ext cx="1853579" cy="486019"/>
        </a:xfrm>
        <a:prstGeom prst="roundRect">
          <a:avLst>
            <a:gd name="adj" fmla="val 10000"/>
          </a:avLst>
        </a:prstGeom>
      </dgm:spPr>
    </dgm:pt>
    <dgm:pt modelId="{3AA241D9-5315-4660-AD9A-972815152B03}" type="pres">
      <dgm:prSet presAssocID="{D318551A-2698-4B3C-B850-CA59E982FC4E}" presName="parTransFour" presStyleCnt="0"/>
      <dgm:spPr/>
    </dgm:pt>
    <dgm:pt modelId="{019026AD-57B6-4A4C-9982-85693DCBAF7B}" type="pres">
      <dgm:prSet presAssocID="{D318551A-2698-4B3C-B850-CA59E982FC4E}" presName="horzFour" presStyleCnt="0"/>
      <dgm:spPr/>
    </dgm:pt>
    <dgm:pt modelId="{333C225D-103A-4A61-8BAA-41192EFA9470}" type="pres">
      <dgm:prSet presAssocID="{A38A8821-91E6-434B-AF6D-2CB65531A823}" presName="vertFour" presStyleCnt="0">
        <dgm:presLayoutVars>
          <dgm:chPref val="3"/>
        </dgm:presLayoutVars>
      </dgm:prSet>
      <dgm:spPr/>
    </dgm:pt>
    <dgm:pt modelId="{9188F86F-C197-4736-BAE5-EBE77CC688DA}" type="pres">
      <dgm:prSet presAssocID="{A38A8821-91E6-434B-AF6D-2CB65531A823}" presName="txFour" presStyleLbl="node4" presStyleIdx="3" presStyleCnt="24">
        <dgm:presLayoutVars>
          <dgm:chPref val="3"/>
        </dgm:presLayoutVars>
      </dgm:prSet>
      <dgm:spPr>
        <a:xfrm>
          <a:off x="1047" y="553174"/>
          <a:ext cx="1853579" cy="486019"/>
        </a:xfrm>
        <a:prstGeom prst="roundRect">
          <a:avLst>
            <a:gd name="adj" fmla="val 10000"/>
          </a:avLst>
        </a:prstGeom>
      </dgm:spPr>
    </dgm:pt>
    <dgm:pt modelId="{8327829D-EE03-447E-A6C2-C5EF5DE7FEF7}" type="pres">
      <dgm:prSet presAssocID="{A38A8821-91E6-434B-AF6D-2CB65531A823}" presName="parTransFour" presStyleCnt="0"/>
      <dgm:spPr/>
    </dgm:pt>
    <dgm:pt modelId="{F20618BE-8F8C-471B-BBE9-68F266ACE6EF}" type="pres">
      <dgm:prSet presAssocID="{A38A8821-91E6-434B-AF6D-2CB65531A823}" presName="horzFour" presStyleCnt="0"/>
      <dgm:spPr/>
    </dgm:pt>
    <dgm:pt modelId="{67AC23F9-68B3-4A8C-895C-66B19CB449E5}" type="pres">
      <dgm:prSet presAssocID="{8C2DA542-C3E4-403A-8445-8BF11118F541}" presName="vertFour" presStyleCnt="0">
        <dgm:presLayoutVars>
          <dgm:chPref val="3"/>
        </dgm:presLayoutVars>
      </dgm:prSet>
      <dgm:spPr/>
    </dgm:pt>
    <dgm:pt modelId="{8C164D4F-C82D-4CF2-9BE2-4E43EDEF7C72}" type="pres">
      <dgm:prSet presAssocID="{8C2DA542-C3E4-403A-8445-8BF11118F541}" presName="txFour" presStyleLbl="node4" presStyleIdx="4" presStyleCnt="24">
        <dgm:presLayoutVars>
          <dgm:chPref val="3"/>
        </dgm:presLayoutVars>
      </dgm:prSet>
      <dgm:spPr>
        <a:xfrm>
          <a:off x="1047" y="1381"/>
          <a:ext cx="1853579" cy="486019"/>
        </a:xfrm>
        <a:prstGeom prst="roundRect">
          <a:avLst>
            <a:gd name="adj" fmla="val 10000"/>
          </a:avLst>
        </a:prstGeom>
      </dgm:spPr>
    </dgm:pt>
    <dgm:pt modelId="{F1935A8D-C596-49B2-A069-90CFE18104C1}" type="pres">
      <dgm:prSet presAssocID="{8C2DA542-C3E4-403A-8445-8BF11118F541}" presName="horzFour" presStyleCnt="0"/>
      <dgm:spPr/>
    </dgm:pt>
    <dgm:pt modelId="{7F2EEF64-E6BB-4E32-94AC-4C4F68078CBE}" type="pres">
      <dgm:prSet presAssocID="{4A366AA1-63BC-400A-AB05-0B49EFFB1BC5}" presName="sibSpaceOne" presStyleCnt="0"/>
      <dgm:spPr/>
    </dgm:pt>
    <dgm:pt modelId="{9C80C543-BC2B-455C-9CA0-001921FE1330}" type="pres">
      <dgm:prSet presAssocID="{174B496D-6ED6-44AD-A307-62FFC2528ADF}" presName="vertOne" presStyleCnt="0"/>
      <dgm:spPr/>
    </dgm:pt>
    <dgm:pt modelId="{31C1B94A-4248-41F8-A11A-6AE8D3F7D0BC}" type="pres">
      <dgm:prSet presAssocID="{174B496D-6ED6-44AD-A307-62FFC2528ADF}" presName="txOne" presStyleLbl="node0" presStyleIdx="1" presStyleCnt="5">
        <dgm:presLayoutVars>
          <dgm:chPref val="3"/>
        </dgm:presLayoutVars>
      </dgm:prSet>
      <dgm:spPr/>
    </dgm:pt>
    <dgm:pt modelId="{ADB29EB1-B27C-4052-80B7-60B652FEB1CA}" type="pres">
      <dgm:prSet presAssocID="{174B496D-6ED6-44AD-A307-62FFC2528ADF}" presName="parTransOne" presStyleCnt="0"/>
      <dgm:spPr/>
    </dgm:pt>
    <dgm:pt modelId="{483EE0F1-E881-4B93-B514-0C4559944159}" type="pres">
      <dgm:prSet presAssocID="{174B496D-6ED6-44AD-A307-62FFC2528ADF}" presName="horzOne" presStyleCnt="0"/>
      <dgm:spPr/>
    </dgm:pt>
    <dgm:pt modelId="{2AD1A6F5-6F65-4556-AC8F-3CB7BCC1857C}" type="pres">
      <dgm:prSet presAssocID="{2AFD02A7-6441-497A-A0C9-71FD6E667025}" presName="vertTwo" presStyleCnt="0"/>
      <dgm:spPr/>
    </dgm:pt>
    <dgm:pt modelId="{7CAFF14E-C903-48B4-B760-901796348CDE}" type="pres">
      <dgm:prSet presAssocID="{2AFD02A7-6441-497A-A0C9-71FD6E667025}" presName="txTwo" presStyleLbl="node2" presStyleIdx="1" presStyleCnt="5">
        <dgm:presLayoutVars>
          <dgm:chPref val="3"/>
        </dgm:presLayoutVars>
      </dgm:prSet>
      <dgm:spPr>
        <a:xfrm>
          <a:off x="2166028" y="3312143"/>
          <a:ext cx="1853579" cy="486019"/>
        </a:xfrm>
        <a:prstGeom prst="roundRect">
          <a:avLst>
            <a:gd name="adj" fmla="val 10000"/>
          </a:avLst>
        </a:prstGeom>
      </dgm:spPr>
    </dgm:pt>
    <dgm:pt modelId="{6F84313E-BEDC-46B1-801D-E81CE911DEB3}" type="pres">
      <dgm:prSet presAssocID="{2AFD02A7-6441-497A-A0C9-71FD6E667025}" presName="parTransTwo" presStyleCnt="0"/>
      <dgm:spPr/>
    </dgm:pt>
    <dgm:pt modelId="{676F1822-AF76-40D5-8D77-505A4E1CCD0F}" type="pres">
      <dgm:prSet presAssocID="{2AFD02A7-6441-497A-A0C9-71FD6E667025}" presName="horzTwo" presStyleCnt="0"/>
      <dgm:spPr/>
    </dgm:pt>
    <dgm:pt modelId="{562D6524-D753-4FFF-8C81-DCCFE4927976}" type="pres">
      <dgm:prSet presAssocID="{02B22FB3-1FF7-4E98-A240-50145287E895}" presName="vertThree" presStyleCnt="0"/>
      <dgm:spPr/>
    </dgm:pt>
    <dgm:pt modelId="{82E73064-FFA9-420F-B27E-3D7FBBBBA4C5}" type="pres">
      <dgm:prSet presAssocID="{02B22FB3-1FF7-4E98-A240-50145287E895}" presName="txThree" presStyleLbl="node3" presStyleIdx="1" presStyleCnt="5">
        <dgm:presLayoutVars>
          <dgm:chPref val="3"/>
        </dgm:presLayoutVars>
      </dgm:prSet>
      <dgm:spPr>
        <a:xfrm>
          <a:off x="2728110" y="2760349"/>
          <a:ext cx="2333662" cy="486019"/>
        </a:xfrm>
        <a:prstGeom prst="roundRect">
          <a:avLst>
            <a:gd name="adj" fmla="val 10000"/>
          </a:avLst>
        </a:prstGeom>
      </dgm:spPr>
    </dgm:pt>
    <dgm:pt modelId="{544BA3E2-A8D6-41C4-8EAA-85C395733853}" type="pres">
      <dgm:prSet presAssocID="{02B22FB3-1FF7-4E98-A240-50145287E895}" presName="parTransThree" presStyleCnt="0"/>
      <dgm:spPr/>
    </dgm:pt>
    <dgm:pt modelId="{F560F630-8AA8-4625-A79F-AE0E5AC3698A}" type="pres">
      <dgm:prSet presAssocID="{02B22FB3-1FF7-4E98-A240-50145287E895}" presName="horzThree" presStyleCnt="0"/>
      <dgm:spPr/>
    </dgm:pt>
    <dgm:pt modelId="{B7F480CC-CD03-4947-A91F-BAD6C820461E}" type="pres">
      <dgm:prSet presAssocID="{3F212F73-6EAE-4470-B3AF-5D7A681DBD35}" presName="vertFour" presStyleCnt="0">
        <dgm:presLayoutVars>
          <dgm:chPref val="3"/>
        </dgm:presLayoutVars>
      </dgm:prSet>
      <dgm:spPr/>
    </dgm:pt>
    <dgm:pt modelId="{C6F3DFD3-117D-4549-AEA3-7410C4D2F33E}" type="pres">
      <dgm:prSet presAssocID="{3F212F73-6EAE-4470-B3AF-5D7A681DBD35}" presName="txFour" presStyleLbl="node4" presStyleIdx="5" presStyleCnt="24">
        <dgm:presLayoutVars>
          <dgm:chPref val="3"/>
        </dgm:presLayoutVars>
      </dgm:prSet>
      <dgm:spPr>
        <a:xfrm>
          <a:off x="2166028" y="2208555"/>
          <a:ext cx="1853579" cy="486019"/>
        </a:xfrm>
        <a:prstGeom prst="roundRect">
          <a:avLst>
            <a:gd name="adj" fmla="val 10000"/>
          </a:avLst>
        </a:prstGeom>
      </dgm:spPr>
    </dgm:pt>
    <dgm:pt modelId="{29A55A8E-1E65-47FB-9C22-0142EDCA3761}" type="pres">
      <dgm:prSet presAssocID="{3F212F73-6EAE-4470-B3AF-5D7A681DBD35}" presName="parTransFour" presStyleCnt="0"/>
      <dgm:spPr/>
    </dgm:pt>
    <dgm:pt modelId="{B1CC90F8-CB3D-4033-BF3D-687EB9912D41}" type="pres">
      <dgm:prSet presAssocID="{3F212F73-6EAE-4470-B3AF-5D7A681DBD35}" presName="horzFour" presStyleCnt="0"/>
      <dgm:spPr/>
    </dgm:pt>
    <dgm:pt modelId="{BEA2CAE9-9EA8-4253-801A-03D38CB4BE71}" type="pres">
      <dgm:prSet presAssocID="{65E996EF-2715-45F1-BA49-C1E0275DAD3E}" presName="vertFour" presStyleCnt="0">
        <dgm:presLayoutVars>
          <dgm:chPref val="3"/>
        </dgm:presLayoutVars>
      </dgm:prSet>
      <dgm:spPr/>
    </dgm:pt>
    <dgm:pt modelId="{B3B07292-ADD0-44AD-852F-936B3A43AA78}" type="pres">
      <dgm:prSet presAssocID="{65E996EF-2715-45F1-BA49-C1E0275DAD3E}" presName="txFour" presStyleLbl="node4" presStyleIdx="6" presStyleCnt="24">
        <dgm:presLayoutVars>
          <dgm:chPref val="3"/>
        </dgm:presLayoutVars>
      </dgm:prSet>
      <dgm:spPr>
        <a:xfrm>
          <a:off x="2166028" y="1656762"/>
          <a:ext cx="1853579" cy="486019"/>
        </a:xfrm>
        <a:prstGeom prst="roundRect">
          <a:avLst>
            <a:gd name="adj" fmla="val 10000"/>
          </a:avLst>
        </a:prstGeom>
      </dgm:spPr>
    </dgm:pt>
    <dgm:pt modelId="{CAA7B287-92C0-4F2B-959F-2C9862F7418E}" type="pres">
      <dgm:prSet presAssocID="{65E996EF-2715-45F1-BA49-C1E0275DAD3E}" presName="parTransFour" presStyleCnt="0"/>
      <dgm:spPr/>
    </dgm:pt>
    <dgm:pt modelId="{735CF5E8-5B5A-4E20-8C2A-31292B2E87DE}" type="pres">
      <dgm:prSet presAssocID="{65E996EF-2715-45F1-BA49-C1E0275DAD3E}" presName="horzFour" presStyleCnt="0"/>
      <dgm:spPr/>
    </dgm:pt>
    <dgm:pt modelId="{A20E5533-7212-46E3-A960-5B2BC0113E3D}" type="pres">
      <dgm:prSet presAssocID="{718B4A3C-EFF5-41A5-BC6A-826CB346C7C2}" presName="vertFour" presStyleCnt="0">
        <dgm:presLayoutVars>
          <dgm:chPref val="3"/>
        </dgm:presLayoutVars>
      </dgm:prSet>
      <dgm:spPr/>
    </dgm:pt>
    <dgm:pt modelId="{C4ADD9A1-F4D3-46F0-B80D-EDE571E0353E}" type="pres">
      <dgm:prSet presAssocID="{718B4A3C-EFF5-41A5-BC6A-826CB346C7C2}" presName="txFour" presStyleLbl="node4" presStyleIdx="7" presStyleCnt="24">
        <dgm:presLayoutVars>
          <dgm:chPref val="3"/>
        </dgm:presLayoutVars>
      </dgm:prSet>
      <dgm:spPr>
        <a:xfrm>
          <a:off x="2166028" y="1104968"/>
          <a:ext cx="1853579" cy="486019"/>
        </a:xfrm>
        <a:prstGeom prst="roundRect">
          <a:avLst>
            <a:gd name="adj" fmla="val 10000"/>
          </a:avLst>
        </a:prstGeom>
      </dgm:spPr>
    </dgm:pt>
    <dgm:pt modelId="{BF1D7E14-6FAD-42D0-B9FE-335951EA3B04}" type="pres">
      <dgm:prSet presAssocID="{718B4A3C-EFF5-41A5-BC6A-826CB346C7C2}" presName="parTransFour" presStyleCnt="0"/>
      <dgm:spPr/>
    </dgm:pt>
    <dgm:pt modelId="{0974A1CF-ADB2-4C7B-8998-7080AEF822F3}" type="pres">
      <dgm:prSet presAssocID="{718B4A3C-EFF5-41A5-BC6A-826CB346C7C2}" presName="horzFour" presStyleCnt="0"/>
      <dgm:spPr/>
    </dgm:pt>
    <dgm:pt modelId="{3C716A44-B99F-4898-852B-2983BE5F15DD}" type="pres">
      <dgm:prSet presAssocID="{5AAA0430-EAAF-49C5-8981-5345E4CAB430}" presName="vertFour" presStyleCnt="0">
        <dgm:presLayoutVars>
          <dgm:chPref val="3"/>
        </dgm:presLayoutVars>
      </dgm:prSet>
      <dgm:spPr/>
    </dgm:pt>
    <dgm:pt modelId="{B29F7B8C-2DC5-43AC-8D36-0ECCE10562C3}" type="pres">
      <dgm:prSet presAssocID="{5AAA0430-EAAF-49C5-8981-5345E4CAB430}" presName="txFour" presStyleLbl="node4" presStyleIdx="8" presStyleCnt="24">
        <dgm:presLayoutVars>
          <dgm:chPref val="3"/>
        </dgm:presLayoutVars>
      </dgm:prSet>
      <dgm:spPr>
        <a:xfrm>
          <a:off x="2166028" y="553174"/>
          <a:ext cx="1853579" cy="486019"/>
        </a:xfrm>
        <a:prstGeom prst="roundRect">
          <a:avLst>
            <a:gd name="adj" fmla="val 10000"/>
          </a:avLst>
        </a:prstGeom>
      </dgm:spPr>
    </dgm:pt>
    <dgm:pt modelId="{F58E59F4-EBE5-434A-8ED8-39DF34ACBEC3}" type="pres">
      <dgm:prSet presAssocID="{5AAA0430-EAAF-49C5-8981-5345E4CAB430}" presName="parTransFour" presStyleCnt="0"/>
      <dgm:spPr/>
    </dgm:pt>
    <dgm:pt modelId="{200C7338-6C6E-42FA-AD76-BC84D303CCD1}" type="pres">
      <dgm:prSet presAssocID="{5AAA0430-EAAF-49C5-8981-5345E4CAB430}" presName="horzFour" presStyleCnt="0"/>
      <dgm:spPr/>
    </dgm:pt>
    <dgm:pt modelId="{000E79D9-F6EF-4A1E-95FF-4454D852FA23}" type="pres">
      <dgm:prSet presAssocID="{BD918C99-A22E-450A-9954-F62C2915A717}" presName="vertFour" presStyleCnt="0">
        <dgm:presLayoutVars>
          <dgm:chPref val="3"/>
        </dgm:presLayoutVars>
      </dgm:prSet>
      <dgm:spPr/>
    </dgm:pt>
    <dgm:pt modelId="{D39828E4-CA6E-49BA-A185-CB09DDFE2719}" type="pres">
      <dgm:prSet presAssocID="{BD918C99-A22E-450A-9954-F62C2915A717}" presName="txFour" presStyleLbl="node4" presStyleIdx="9" presStyleCnt="24">
        <dgm:presLayoutVars>
          <dgm:chPref val="3"/>
        </dgm:presLayoutVars>
      </dgm:prSet>
      <dgm:spPr>
        <a:xfrm>
          <a:off x="2166028" y="1381"/>
          <a:ext cx="1853579" cy="486019"/>
        </a:xfrm>
        <a:prstGeom prst="roundRect">
          <a:avLst>
            <a:gd name="adj" fmla="val 10000"/>
          </a:avLst>
        </a:prstGeom>
      </dgm:spPr>
    </dgm:pt>
    <dgm:pt modelId="{FEF5EE9A-8149-45AF-924F-ECA275353490}" type="pres">
      <dgm:prSet presAssocID="{BD918C99-A22E-450A-9954-F62C2915A717}" presName="horzFour" presStyleCnt="0"/>
      <dgm:spPr/>
    </dgm:pt>
    <dgm:pt modelId="{BE2D1F66-7CE4-4BCE-813E-BAB031E3D4E0}" type="pres">
      <dgm:prSet presAssocID="{558AD3A6-8326-4E1A-80D9-9C7259BD50CD}" presName="sibSpaceOne" presStyleCnt="0"/>
      <dgm:spPr/>
    </dgm:pt>
    <dgm:pt modelId="{F75A4BB5-D936-4584-8D04-77D1669D1D2E}" type="pres">
      <dgm:prSet presAssocID="{18B0BB8A-AFE8-4272-9951-C8F66DAFD5E1}" presName="vertOne" presStyleCnt="0"/>
      <dgm:spPr/>
    </dgm:pt>
    <dgm:pt modelId="{D1323028-AB23-448F-B2C8-09EC620AA25C}" type="pres">
      <dgm:prSet presAssocID="{18B0BB8A-AFE8-4272-9951-C8F66DAFD5E1}" presName="txOne" presStyleLbl="node0" presStyleIdx="2" presStyleCnt="5">
        <dgm:presLayoutVars>
          <dgm:chPref val="3"/>
        </dgm:presLayoutVars>
      </dgm:prSet>
      <dgm:spPr/>
    </dgm:pt>
    <dgm:pt modelId="{A13ABCDF-2380-435D-92ED-0A1AAA6BA927}" type="pres">
      <dgm:prSet presAssocID="{18B0BB8A-AFE8-4272-9951-C8F66DAFD5E1}" presName="parTransOne" presStyleCnt="0"/>
      <dgm:spPr/>
    </dgm:pt>
    <dgm:pt modelId="{0B464FEF-3B12-4AB1-9D1E-1C544E660426}" type="pres">
      <dgm:prSet presAssocID="{18B0BB8A-AFE8-4272-9951-C8F66DAFD5E1}" presName="horzOne" presStyleCnt="0"/>
      <dgm:spPr/>
    </dgm:pt>
    <dgm:pt modelId="{1ADED378-E1E6-406A-844E-A31FBC32A36D}" type="pres">
      <dgm:prSet presAssocID="{944DE726-DEBA-4E06-B8EE-C639DE39146F}" presName="vertTwo" presStyleCnt="0"/>
      <dgm:spPr/>
    </dgm:pt>
    <dgm:pt modelId="{9641EA97-DDE9-4911-8F0F-1F9EEE9E221B}" type="pres">
      <dgm:prSet presAssocID="{944DE726-DEBA-4E06-B8EE-C639DE39146F}" presName="txTwo" presStyleLbl="node2" presStyleIdx="2" presStyleCnt="5">
        <dgm:presLayoutVars>
          <dgm:chPref val="3"/>
        </dgm:presLayoutVars>
      </dgm:prSet>
      <dgm:spPr/>
    </dgm:pt>
    <dgm:pt modelId="{E1E16357-EA0B-4084-8AFF-19440C9712E7}" type="pres">
      <dgm:prSet presAssocID="{944DE726-DEBA-4E06-B8EE-C639DE39146F}" presName="parTransTwo" presStyleCnt="0"/>
      <dgm:spPr/>
    </dgm:pt>
    <dgm:pt modelId="{B59B9AD3-64F0-4C31-BE05-A4AD39C4A5FD}" type="pres">
      <dgm:prSet presAssocID="{944DE726-DEBA-4E06-B8EE-C639DE39146F}" presName="horzTwo" presStyleCnt="0"/>
      <dgm:spPr/>
    </dgm:pt>
    <dgm:pt modelId="{66F55B9E-3AE5-4CD6-9160-F8AC48D2EADC}" type="pres">
      <dgm:prSet presAssocID="{42C69863-B6AD-4310-969B-63E6555153AA}" presName="vertThree" presStyleCnt="0"/>
      <dgm:spPr/>
    </dgm:pt>
    <dgm:pt modelId="{3314AE34-BE87-45C1-9C45-CCD1F3F9415A}" type="pres">
      <dgm:prSet presAssocID="{42C69863-B6AD-4310-969B-63E6555153AA}" presName="txThree" presStyleLbl="node3" presStyleIdx="2" presStyleCnt="5">
        <dgm:presLayoutVars>
          <dgm:chPref val="3"/>
        </dgm:presLayoutVars>
      </dgm:prSet>
      <dgm:spPr/>
    </dgm:pt>
    <dgm:pt modelId="{CD02C218-2D62-4A0F-9996-F747A17BB572}" type="pres">
      <dgm:prSet presAssocID="{42C69863-B6AD-4310-969B-63E6555153AA}" presName="parTransThree" presStyleCnt="0"/>
      <dgm:spPr/>
    </dgm:pt>
    <dgm:pt modelId="{12CE13EF-184D-4C55-AE66-1648580C359E}" type="pres">
      <dgm:prSet presAssocID="{42C69863-B6AD-4310-969B-63E6555153AA}" presName="horzThree" presStyleCnt="0"/>
      <dgm:spPr/>
    </dgm:pt>
    <dgm:pt modelId="{B57A76FB-566B-42D6-85A5-76B44B3DB739}" type="pres">
      <dgm:prSet presAssocID="{E49A8A07-7825-4E0C-A83D-B894AB0AFD16}" presName="vertFour" presStyleCnt="0">
        <dgm:presLayoutVars>
          <dgm:chPref val="3"/>
        </dgm:presLayoutVars>
      </dgm:prSet>
      <dgm:spPr/>
    </dgm:pt>
    <dgm:pt modelId="{22E3F09D-4F8D-4480-A670-645DAA852096}" type="pres">
      <dgm:prSet presAssocID="{E49A8A07-7825-4E0C-A83D-B894AB0AFD16}" presName="txFour" presStyleLbl="node4" presStyleIdx="10" presStyleCnt="24">
        <dgm:presLayoutVars>
          <dgm:chPref val="3"/>
        </dgm:presLayoutVars>
      </dgm:prSet>
      <dgm:spPr>
        <a:xfrm>
          <a:off x="4331010" y="2208555"/>
          <a:ext cx="1853579" cy="486019"/>
        </a:xfrm>
        <a:prstGeom prst="roundRect">
          <a:avLst>
            <a:gd name="adj" fmla="val 10000"/>
          </a:avLst>
        </a:prstGeom>
      </dgm:spPr>
    </dgm:pt>
    <dgm:pt modelId="{40F7373A-1E3D-4681-96F2-0E7D5FD354BD}" type="pres">
      <dgm:prSet presAssocID="{E49A8A07-7825-4E0C-A83D-B894AB0AFD16}" presName="parTransFour" presStyleCnt="0"/>
      <dgm:spPr/>
    </dgm:pt>
    <dgm:pt modelId="{D4C7077B-CA61-48C0-A18E-743E6B5B86A5}" type="pres">
      <dgm:prSet presAssocID="{E49A8A07-7825-4E0C-A83D-B894AB0AFD16}" presName="horzFour" presStyleCnt="0"/>
      <dgm:spPr/>
    </dgm:pt>
    <dgm:pt modelId="{C64B9912-97C1-46A8-AE3A-40FF7B0562C8}" type="pres">
      <dgm:prSet presAssocID="{5A3649E4-03CE-46CA-AAFC-FD60CD464144}" presName="vertFour" presStyleCnt="0">
        <dgm:presLayoutVars>
          <dgm:chPref val="3"/>
        </dgm:presLayoutVars>
      </dgm:prSet>
      <dgm:spPr/>
    </dgm:pt>
    <dgm:pt modelId="{72EB4A38-3FA1-499E-A17A-D8C9DB009724}" type="pres">
      <dgm:prSet presAssocID="{5A3649E4-03CE-46CA-AAFC-FD60CD464144}" presName="txFour" presStyleLbl="node4" presStyleIdx="11" presStyleCnt="24">
        <dgm:presLayoutVars>
          <dgm:chPref val="3"/>
        </dgm:presLayoutVars>
      </dgm:prSet>
      <dgm:spPr>
        <a:xfrm>
          <a:off x="4331010" y="1656762"/>
          <a:ext cx="1853579" cy="486019"/>
        </a:xfrm>
        <a:prstGeom prst="roundRect">
          <a:avLst>
            <a:gd name="adj" fmla="val 10000"/>
          </a:avLst>
        </a:prstGeom>
      </dgm:spPr>
    </dgm:pt>
    <dgm:pt modelId="{6010D7A3-20B2-4AF9-9B34-0A6D53A84A09}" type="pres">
      <dgm:prSet presAssocID="{5A3649E4-03CE-46CA-AAFC-FD60CD464144}" presName="parTransFour" presStyleCnt="0"/>
      <dgm:spPr/>
    </dgm:pt>
    <dgm:pt modelId="{2F45157A-F705-4F2D-84CC-A767B8F0520F}" type="pres">
      <dgm:prSet presAssocID="{5A3649E4-03CE-46CA-AAFC-FD60CD464144}" presName="horzFour" presStyleCnt="0"/>
      <dgm:spPr/>
    </dgm:pt>
    <dgm:pt modelId="{3FECEF71-3E31-4140-9165-B13B2A8804B2}" type="pres">
      <dgm:prSet presAssocID="{91FA8C2E-3C3D-4927-82EA-1FB664CCF449}" presName="vertFour" presStyleCnt="0">
        <dgm:presLayoutVars>
          <dgm:chPref val="3"/>
        </dgm:presLayoutVars>
      </dgm:prSet>
      <dgm:spPr/>
    </dgm:pt>
    <dgm:pt modelId="{3451BBC5-7700-46F4-B36F-652127A422F6}" type="pres">
      <dgm:prSet presAssocID="{91FA8C2E-3C3D-4927-82EA-1FB664CCF449}" presName="txFour" presStyleLbl="node4" presStyleIdx="12" presStyleCnt="24">
        <dgm:presLayoutVars>
          <dgm:chPref val="3"/>
        </dgm:presLayoutVars>
      </dgm:prSet>
      <dgm:spPr>
        <a:xfrm>
          <a:off x="5453827" y="1104968"/>
          <a:ext cx="2333662" cy="486019"/>
        </a:xfrm>
        <a:prstGeom prst="roundRect">
          <a:avLst>
            <a:gd name="adj" fmla="val 10000"/>
          </a:avLst>
        </a:prstGeom>
      </dgm:spPr>
    </dgm:pt>
    <dgm:pt modelId="{0179DAD1-47C5-414D-ADEA-0180C001C2A7}" type="pres">
      <dgm:prSet presAssocID="{91FA8C2E-3C3D-4927-82EA-1FB664CCF449}" presName="parTransFour" presStyleCnt="0"/>
      <dgm:spPr/>
    </dgm:pt>
    <dgm:pt modelId="{E390B417-837E-4F9D-9411-E797DE85C06D}" type="pres">
      <dgm:prSet presAssocID="{91FA8C2E-3C3D-4927-82EA-1FB664CCF449}" presName="horzFour" presStyleCnt="0"/>
      <dgm:spPr/>
    </dgm:pt>
    <dgm:pt modelId="{50F49F17-A55D-40C9-9C3A-B21F851A2B1E}" type="pres">
      <dgm:prSet presAssocID="{599EDAA2-00FE-4FD1-A440-E04ACDB7209B}" presName="vertFour" presStyleCnt="0">
        <dgm:presLayoutVars>
          <dgm:chPref val="3"/>
        </dgm:presLayoutVars>
      </dgm:prSet>
      <dgm:spPr/>
    </dgm:pt>
    <dgm:pt modelId="{6914A49D-805B-4DC7-BF4F-FFC1CE71B083}" type="pres">
      <dgm:prSet presAssocID="{599EDAA2-00FE-4FD1-A440-E04ACDB7209B}" presName="txFour" presStyleLbl="node4" presStyleIdx="13" presStyleCnt="24">
        <dgm:presLayoutVars>
          <dgm:chPref val="3"/>
        </dgm:presLayoutVars>
      </dgm:prSet>
      <dgm:spPr>
        <a:xfrm>
          <a:off x="4331010" y="553174"/>
          <a:ext cx="1853579" cy="486019"/>
        </a:xfrm>
        <a:prstGeom prst="roundRect">
          <a:avLst>
            <a:gd name="adj" fmla="val 10000"/>
          </a:avLst>
        </a:prstGeom>
      </dgm:spPr>
    </dgm:pt>
    <dgm:pt modelId="{94E8DA78-7411-413B-9FB8-C563C932795C}" type="pres">
      <dgm:prSet presAssocID="{599EDAA2-00FE-4FD1-A440-E04ACDB7209B}" presName="parTransFour" presStyleCnt="0"/>
      <dgm:spPr/>
    </dgm:pt>
    <dgm:pt modelId="{8ED61F22-2153-47AF-87C3-B96647F13049}" type="pres">
      <dgm:prSet presAssocID="{599EDAA2-00FE-4FD1-A440-E04ACDB7209B}" presName="horzFour" presStyleCnt="0"/>
      <dgm:spPr/>
    </dgm:pt>
    <dgm:pt modelId="{DF26AA63-6419-4117-95D6-22A0CFA2284A}" type="pres">
      <dgm:prSet presAssocID="{2179E194-75B3-465A-B6F5-24A487990E28}" presName="vertFour" presStyleCnt="0">
        <dgm:presLayoutVars>
          <dgm:chPref val="3"/>
        </dgm:presLayoutVars>
      </dgm:prSet>
      <dgm:spPr/>
    </dgm:pt>
    <dgm:pt modelId="{A0BD5C41-9735-4F7D-9B2B-3554CDC09E78}" type="pres">
      <dgm:prSet presAssocID="{2179E194-75B3-465A-B6F5-24A487990E28}" presName="txFour" presStyleLbl="node4" presStyleIdx="14" presStyleCnt="24">
        <dgm:presLayoutVars>
          <dgm:chPref val="3"/>
        </dgm:presLayoutVars>
      </dgm:prSet>
      <dgm:spPr>
        <a:xfrm>
          <a:off x="4331010" y="1381"/>
          <a:ext cx="1853579" cy="486019"/>
        </a:xfrm>
        <a:prstGeom prst="roundRect">
          <a:avLst>
            <a:gd name="adj" fmla="val 10000"/>
          </a:avLst>
        </a:prstGeom>
      </dgm:spPr>
    </dgm:pt>
    <dgm:pt modelId="{E57E4483-431F-4B88-8683-99FE40367EFA}" type="pres">
      <dgm:prSet presAssocID="{2179E194-75B3-465A-B6F5-24A487990E28}" presName="horzFour" presStyleCnt="0"/>
      <dgm:spPr/>
    </dgm:pt>
    <dgm:pt modelId="{9C09CF26-5CA8-41F4-B22E-F270468C36AE}" type="pres">
      <dgm:prSet presAssocID="{1CADE952-B67F-4ADC-9EA7-11EF0700D6DA}" presName="sibSpaceOne" presStyleCnt="0"/>
      <dgm:spPr/>
    </dgm:pt>
    <dgm:pt modelId="{5C5D5ED9-31DA-49B5-ABBA-73C549BA7D4C}" type="pres">
      <dgm:prSet presAssocID="{14E11E5C-AA4E-4FBE-A627-4F7FE2DA3B59}" presName="vertOne" presStyleCnt="0"/>
      <dgm:spPr/>
    </dgm:pt>
    <dgm:pt modelId="{84A690FE-2A80-484A-9BE7-95B698377068}" type="pres">
      <dgm:prSet presAssocID="{14E11E5C-AA4E-4FBE-A627-4F7FE2DA3B59}" presName="txOne" presStyleLbl="node0" presStyleIdx="3" presStyleCnt="5">
        <dgm:presLayoutVars>
          <dgm:chPref val="3"/>
        </dgm:presLayoutVars>
      </dgm:prSet>
      <dgm:spPr/>
    </dgm:pt>
    <dgm:pt modelId="{B2B112B2-3FBB-453E-B349-3C5F9A76A3D9}" type="pres">
      <dgm:prSet presAssocID="{14E11E5C-AA4E-4FBE-A627-4F7FE2DA3B59}" presName="parTransOne" presStyleCnt="0"/>
      <dgm:spPr/>
    </dgm:pt>
    <dgm:pt modelId="{EE091CCC-3C6F-4580-BC42-EE3A667C3A54}" type="pres">
      <dgm:prSet presAssocID="{14E11E5C-AA4E-4FBE-A627-4F7FE2DA3B59}" presName="horzOne" presStyleCnt="0"/>
      <dgm:spPr/>
    </dgm:pt>
    <dgm:pt modelId="{D8A2F354-4C60-4676-821E-7E45CAB6E6B8}" type="pres">
      <dgm:prSet presAssocID="{16CE144E-227E-4CAA-A3C2-73420C646B4B}" presName="vertTwo" presStyleCnt="0"/>
      <dgm:spPr/>
    </dgm:pt>
    <dgm:pt modelId="{5C1ED861-6CB3-4404-B8BA-816FBA55830D}" type="pres">
      <dgm:prSet presAssocID="{16CE144E-227E-4CAA-A3C2-73420C646B4B}" presName="txTwo" presStyleLbl="node2" presStyleIdx="3" presStyleCnt="5">
        <dgm:presLayoutVars>
          <dgm:chPref val="3"/>
        </dgm:presLayoutVars>
      </dgm:prSet>
      <dgm:spPr/>
    </dgm:pt>
    <dgm:pt modelId="{5ECDB136-17AB-4AAF-BC2D-3AD371007A78}" type="pres">
      <dgm:prSet presAssocID="{16CE144E-227E-4CAA-A3C2-73420C646B4B}" presName="parTransTwo" presStyleCnt="0"/>
      <dgm:spPr/>
    </dgm:pt>
    <dgm:pt modelId="{A9A3906B-2070-477B-8F41-C7C0F4C4C7AE}" type="pres">
      <dgm:prSet presAssocID="{16CE144E-227E-4CAA-A3C2-73420C646B4B}" presName="horzTwo" presStyleCnt="0"/>
      <dgm:spPr/>
    </dgm:pt>
    <dgm:pt modelId="{01900763-47CB-4924-9E65-B651C776B02F}" type="pres">
      <dgm:prSet presAssocID="{95E312AC-277E-4EA5-AE17-39640876C728}" presName="vertThree" presStyleCnt="0"/>
      <dgm:spPr/>
    </dgm:pt>
    <dgm:pt modelId="{DEAFDCAA-4337-455D-B719-C90DFB0DC019}" type="pres">
      <dgm:prSet presAssocID="{95E312AC-277E-4EA5-AE17-39640876C728}" presName="txThree" presStyleLbl="node3" presStyleIdx="3" presStyleCnt="5">
        <dgm:presLayoutVars>
          <dgm:chPref val="3"/>
        </dgm:presLayoutVars>
      </dgm:prSet>
      <dgm:spPr/>
    </dgm:pt>
    <dgm:pt modelId="{C5BC2B70-595F-4779-8D85-AE174A9A95F7}" type="pres">
      <dgm:prSet presAssocID="{95E312AC-277E-4EA5-AE17-39640876C728}" presName="parTransThree" presStyleCnt="0"/>
      <dgm:spPr/>
    </dgm:pt>
    <dgm:pt modelId="{7DF00AFD-75AF-4240-B5F1-A574CD429AFD}" type="pres">
      <dgm:prSet presAssocID="{95E312AC-277E-4EA5-AE17-39640876C728}" presName="horzThree" presStyleCnt="0"/>
      <dgm:spPr/>
    </dgm:pt>
    <dgm:pt modelId="{BF8077C4-33C8-4F34-A605-378EE30CB5BE}" type="pres">
      <dgm:prSet presAssocID="{CF1A14E2-C0AA-488D-BBAA-409C080A2919}" presName="vertFour" presStyleCnt="0">
        <dgm:presLayoutVars>
          <dgm:chPref val="3"/>
        </dgm:presLayoutVars>
      </dgm:prSet>
      <dgm:spPr/>
    </dgm:pt>
    <dgm:pt modelId="{BF932938-8AD9-4065-8990-4D79392236E7}" type="pres">
      <dgm:prSet presAssocID="{CF1A14E2-C0AA-488D-BBAA-409C080A2919}" presName="txFour" presStyleLbl="node4" presStyleIdx="15" presStyleCnt="24">
        <dgm:presLayoutVars>
          <dgm:chPref val="3"/>
        </dgm:presLayoutVars>
      </dgm:prSet>
      <dgm:spPr>
        <a:xfrm>
          <a:off x="6495991" y="2208555"/>
          <a:ext cx="1853579" cy="486019"/>
        </a:xfrm>
        <a:prstGeom prst="roundRect">
          <a:avLst>
            <a:gd name="adj" fmla="val 10000"/>
          </a:avLst>
        </a:prstGeom>
      </dgm:spPr>
    </dgm:pt>
    <dgm:pt modelId="{3BF17F8E-CB8F-455D-A8CF-9B52FB2BD747}" type="pres">
      <dgm:prSet presAssocID="{CF1A14E2-C0AA-488D-BBAA-409C080A2919}" presName="parTransFour" presStyleCnt="0"/>
      <dgm:spPr/>
    </dgm:pt>
    <dgm:pt modelId="{841E7A20-8143-4E6B-943A-7C331299A06B}" type="pres">
      <dgm:prSet presAssocID="{CF1A14E2-C0AA-488D-BBAA-409C080A2919}" presName="horzFour" presStyleCnt="0"/>
      <dgm:spPr/>
    </dgm:pt>
    <dgm:pt modelId="{22276CF2-8CD3-4E37-9A79-3E578F4963B0}" type="pres">
      <dgm:prSet presAssocID="{57AFD045-BB3F-47CE-B779-FC4C727E540B}" presName="vertFour" presStyleCnt="0">
        <dgm:presLayoutVars>
          <dgm:chPref val="3"/>
        </dgm:presLayoutVars>
      </dgm:prSet>
      <dgm:spPr/>
    </dgm:pt>
    <dgm:pt modelId="{C5C82684-2FD5-48FF-BB2D-8900824B0783}" type="pres">
      <dgm:prSet presAssocID="{57AFD045-BB3F-47CE-B779-FC4C727E540B}" presName="txFour" presStyleLbl="node4" presStyleIdx="16" presStyleCnt="24">
        <dgm:presLayoutVars>
          <dgm:chPref val="3"/>
        </dgm:presLayoutVars>
      </dgm:prSet>
      <dgm:spPr>
        <a:xfrm>
          <a:off x="6495991" y="1656762"/>
          <a:ext cx="1853579" cy="486019"/>
        </a:xfrm>
        <a:prstGeom prst="roundRect">
          <a:avLst>
            <a:gd name="adj" fmla="val 10000"/>
          </a:avLst>
        </a:prstGeom>
      </dgm:spPr>
    </dgm:pt>
    <dgm:pt modelId="{3AEC1B75-2AA3-4E21-9CF1-F01101C165E3}" type="pres">
      <dgm:prSet presAssocID="{57AFD045-BB3F-47CE-B779-FC4C727E540B}" presName="parTransFour" presStyleCnt="0"/>
      <dgm:spPr/>
    </dgm:pt>
    <dgm:pt modelId="{5B202BD2-3FD1-4565-A581-71343AAEA74D}" type="pres">
      <dgm:prSet presAssocID="{57AFD045-BB3F-47CE-B779-FC4C727E540B}" presName="horzFour" presStyleCnt="0"/>
      <dgm:spPr/>
    </dgm:pt>
    <dgm:pt modelId="{DBB059E7-8CE5-4DB1-AC6D-556C3D01C356}" type="pres">
      <dgm:prSet presAssocID="{C660F784-1209-445E-AD63-A05A30F055BC}" presName="vertFour" presStyleCnt="0">
        <dgm:presLayoutVars>
          <dgm:chPref val="3"/>
        </dgm:presLayoutVars>
      </dgm:prSet>
      <dgm:spPr/>
    </dgm:pt>
    <dgm:pt modelId="{3FC04AB2-27E5-4199-8532-42873C0EB0F6}" type="pres">
      <dgm:prSet presAssocID="{C660F784-1209-445E-AD63-A05A30F055BC}" presName="txFour" presStyleLbl="node4" presStyleIdx="17" presStyleCnt="24">
        <dgm:presLayoutVars>
          <dgm:chPref val="3"/>
        </dgm:presLayoutVars>
      </dgm:prSet>
      <dgm:spPr>
        <a:xfrm>
          <a:off x="6495991" y="1104968"/>
          <a:ext cx="1853579" cy="486019"/>
        </a:xfrm>
        <a:prstGeom prst="roundRect">
          <a:avLst>
            <a:gd name="adj" fmla="val 10000"/>
          </a:avLst>
        </a:prstGeom>
      </dgm:spPr>
    </dgm:pt>
    <dgm:pt modelId="{61F37852-C120-406F-8F4A-A40A2F45F9B2}" type="pres">
      <dgm:prSet presAssocID="{C660F784-1209-445E-AD63-A05A30F055BC}" presName="parTransFour" presStyleCnt="0"/>
      <dgm:spPr/>
    </dgm:pt>
    <dgm:pt modelId="{874BFBFA-505D-44F5-BE8A-C838D4C73196}" type="pres">
      <dgm:prSet presAssocID="{C660F784-1209-445E-AD63-A05A30F055BC}" presName="horzFour" presStyleCnt="0"/>
      <dgm:spPr/>
    </dgm:pt>
    <dgm:pt modelId="{642D7464-425C-4008-B541-520D09FFAC38}" type="pres">
      <dgm:prSet presAssocID="{238B03AC-AB39-423E-8CAF-8CE1DF459DC7}" presName="vertFour" presStyleCnt="0">
        <dgm:presLayoutVars>
          <dgm:chPref val="3"/>
        </dgm:presLayoutVars>
      </dgm:prSet>
      <dgm:spPr/>
    </dgm:pt>
    <dgm:pt modelId="{24BB3F36-35F6-4E9C-AF52-DE585EF65261}" type="pres">
      <dgm:prSet presAssocID="{238B03AC-AB39-423E-8CAF-8CE1DF459DC7}" presName="txFour" presStyleLbl="node4" presStyleIdx="18" presStyleCnt="24">
        <dgm:presLayoutVars>
          <dgm:chPref val="3"/>
        </dgm:presLayoutVars>
      </dgm:prSet>
      <dgm:spPr>
        <a:xfrm>
          <a:off x="6495991" y="553174"/>
          <a:ext cx="1853579" cy="486019"/>
        </a:xfrm>
        <a:prstGeom prst="roundRect">
          <a:avLst>
            <a:gd name="adj" fmla="val 10000"/>
          </a:avLst>
        </a:prstGeom>
      </dgm:spPr>
    </dgm:pt>
    <dgm:pt modelId="{2326AD4A-D014-4ABF-9AD5-560BC48FE9FF}" type="pres">
      <dgm:prSet presAssocID="{238B03AC-AB39-423E-8CAF-8CE1DF459DC7}" presName="parTransFour" presStyleCnt="0"/>
      <dgm:spPr/>
    </dgm:pt>
    <dgm:pt modelId="{4BC156A9-3362-4941-897F-EADD5AC1CD95}" type="pres">
      <dgm:prSet presAssocID="{238B03AC-AB39-423E-8CAF-8CE1DF459DC7}" presName="horzFour" presStyleCnt="0"/>
      <dgm:spPr/>
    </dgm:pt>
    <dgm:pt modelId="{C4FB9FD5-7E04-48DA-A4DF-D8638E9C37DC}" type="pres">
      <dgm:prSet presAssocID="{E4D3D01B-9B45-44F8-A77A-F9B53DA3AC9C}" presName="vertFour" presStyleCnt="0">
        <dgm:presLayoutVars>
          <dgm:chPref val="3"/>
        </dgm:presLayoutVars>
      </dgm:prSet>
      <dgm:spPr/>
    </dgm:pt>
    <dgm:pt modelId="{B36B095B-B903-46EF-8D1A-F4F29C5D71BE}" type="pres">
      <dgm:prSet presAssocID="{E4D3D01B-9B45-44F8-A77A-F9B53DA3AC9C}" presName="txFour" presStyleLbl="node4" presStyleIdx="19" presStyleCnt="24">
        <dgm:presLayoutVars>
          <dgm:chPref val="3"/>
        </dgm:presLayoutVars>
      </dgm:prSet>
      <dgm:spPr>
        <a:xfrm>
          <a:off x="6495991" y="1381"/>
          <a:ext cx="1853579" cy="486019"/>
        </a:xfrm>
        <a:prstGeom prst="roundRect">
          <a:avLst>
            <a:gd name="adj" fmla="val 10000"/>
          </a:avLst>
        </a:prstGeom>
      </dgm:spPr>
    </dgm:pt>
    <dgm:pt modelId="{0B0B9AB9-E016-436C-9BA6-AFD8B87B6B40}" type="pres">
      <dgm:prSet presAssocID="{E4D3D01B-9B45-44F8-A77A-F9B53DA3AC9C}" presName="horzFour" presStyleCnt="0"/>
      <dgm:spPr/>
    </dgm:pt>
    <dgm:pt modelId="{61AAA053-AAB2-4172-B7D7-CE387F538497}" type="pres">
      <dgm:prSet presAssocID="{CA840AE0-9B40-457E-BB4E-BB89E5508D3A}" presName="sibSpaceOne" presStyleCnt="0"/>
      <dgm:spPr/>
    </dgm:pt>
    <dgm:pt modelId="{34CE91AB-7B77-4EE0-B0F5-067F0CDA9CDB}" type="pres">
      <dgm:prSet presAssocID="{B0311E2D-EADE-44C0-B536-758FED5B23A8}" presName="vertOne" presStyleCnt="0"/>
      <dgm:spPr/>
    </dgm:pt>
    <dgm:pt modelId="{E14C3A99-F7F4-4743-90C9-E5985AB01909}" type="pres">
      <dgm:prSet presAssocID="{B0311E2D-EADE-44C0-B536-758FED5B23A8}" presName="txOne" presStyleLbl="node0" presStyleIdx="4" presStyleCnt="5">
        <dgm:presLayoutVars>
          <dgm:chPref val="3"/>
        </dgm:presLayoutVars>
      </dgm:prSet>
      <dgm:spPr/>
    </dgm:pt>
    <dgm:pt modelId="{61898F20-677E-47A6-9FE9-A2D2E45B5101}" type="pres">
      <dgm:prSet presAssocID="{B0311E2D-EADE-44C0-B536-758FED5B23A8}" presName="parTransOne" presStyleCnt="0"/>
      <dgm:spPr/>
    </dgm:pt>
    <dgm:pt modelId="{F954A570-7134-4FFD-818C-CBBD4CBB855A}" type="pres">
      <dgm:prSet presAssocID="{B0311E2D-EADE-44C0-B536-758FED5B23A8}" presName="horzOne" presStyleCnt="0"/>
      <dgm:spPr/>
    </dgm:pt>
    <dgm:pt modelId="{4CBF4471-BD5D-403A-95A8-A44300D74990}" type="pres">
      <dgm:prSet presAssocID="{9D3C947B-C072-4967-A6B3-0DBA18B8BE11}" presName="vertTwo" presStyleCnt="0"/>
      <dgm:spPr/>
    </dgm:pt>
    <dgm:pt modelId="{242C1DFA-94B1-4772-9B51-158FE99DD23A}" type="pres">
      <dgm:prSet presAssocID="{9D3C947B-C072-4967-A6B3-0DBA18B8BE11}" presName="txTwo" presStyleLbl="node2" presStyleIdx="4" presStyleCnt="5">
        <dgm:presLayoutVars>
          <dgm:chPref val="3"/>
        </dgm:presLayoutVars>
      </dgm:prSet>
      <dgm:spPr/>
    </dgm:pt>
    <dgm:pt modelId="{17E6DE5A-A20B-40C3-B8ED-2F354909E72A}" type="pres">
      <dgm:prSet presAssocID="{9D3C947B-C072-4967-A6B3-0DBA18B8BE11}" presName="parTransTwo" presStyleCnt="0"/>
      <dgm:spPr/>
    </dgm:pt>
    <dgm:pt modelId="{8811B840-E93B-4498-A4D0-B0E9ECC84C9B}" type="pres">
      <dgm:prSet presAssocID="{9D3C947B-C072-4967-A6B3-0DBA18B8BE11}" presName="horzTwo" presStyleCnt="0"/>
      <dgm:spPr/>
    </dgm:pt>
    <dgm:pt modelId="{209C9B68-4D43-489B-B0DE-2E4436320308}" type="pres">
      <dgm:prSet presAssocID="{63752C72-0DD5-4F25-A38B-5B30609D47EB}" presName="vertThree" presStyleCnt="0"/>
      <dgm:spPr/>
    </dgm:pt>
    <dgm:pt modelId="{54D5FE6F-08E7-407D-B366-7BED12AEFF2B}" type="pres">
      <dgm:prSet presAssocID="{63752C72-0DD5-4F25-A38B-5B30609D47EB}" presName="txThree" presStyleLbl="node3" presStyleIdx="4" presStyleCnt="5">
        <dgm:presLayoutVars>
          <dgm:chPref val="3"/>
        </dgm:presLayoutVars>
      </dgm:prSet>
      <dgm:spPr/>
    </dgm:pt>
    <dgm:pt modelId="{07DDAC38-F4D5-46F7-BB54-4BEE4EEB21C1}" type="pres">
      <dgm:prSet presAssocID="{63752C72-0DD5-4F25-A38B-5B30609D47EB}" presName="parTransThree" presStyleCnt="0"/>
      <dgm:spPr/>
    </dgm:pt>
    <dgm:pt modelId="{F13FA764-7CF1-48C9-91A1-CA83D270F4B2}" type="pres">
      <dgm:prSet presAssocID="{63752C72-0DD5-4F25-A38B-5B30609D47EB}" presName="horzThree" presStyleCnt="0"/>
      <dgm:spPr/>
    </dgm:pt>
    <dgm:pt modelId="{B0233911-F8E5-463E-AB39-97EBA264CFC6}" type="pres">
      <dgm:prSet presAssocID="{D58F7E6B-7FE3-42C6-B6FF-2D0BC5A9926D}" presName="vertFour" presStyleCnt="0">
        <dgm:presLayoutVars>
          <dgm:chPref val="3"/>
        </dgm:presLayoutVars>
      </dgm:prSet>
      <dgm:spPr/>
    </dgm:pt>
    <dgm:pt modelId="{26E44126-F914-4D93-979C-7AC41AC5A121}" type="pres">
      <dgm:prSet presAssocID="{D58F7E6B-7FE3-42C6-B6FF-2D0BC5A9926D}" presName="txFour" presStyleLbl="node4" presStyleIdx="20" presStyleCnt="24">
        <dgm:presLayoutVars>
          <dgm:chPref val="3"/>
        </dgm:presLayoutVars>
      </dgm:prSet>
      <dgm:spPr/>
    </dgm:pt>
    <dgm:pt modelId="{2DBD41B2-F269-44A2-A2AF-5D15E8B7947E}" type="pres">
      <dgm:prSet presAssocID="{D58F7E6B-7FE3-42C6-B6FF-2D0BC5A9926D}" presName="parTransFour" presStyleCnt="0"/>
      <dgm:spPr/>
    </dgm:pt>
    <dgm:pt modelId="{EC144276-5936-4491-AE96-EDCEEF63F61F}" type="pres">
      <dgm:prSet presAssocID="{D58F7E6B-7FE3-42C6-B6FF-2D0BC5A9926D}" presName="horzFour" presStyleCnt="0"/>
      <dgm:spPr/>
    </dgm:pt>
    <dgm:pt modelId="{48A89ACD-E4BD-408B-884B-5D32B533AC68}" type="pres">
      <dgm:prSet presAssocID="{7A27A50D-9379-4847-8AB3-E602229F05C2}" presName="vertFour" presStyleCnt="0">
        <dgm:presLayoutVars>
          <dgm:chPref val="3"/>
        </dgm:presLayoutVars>
      </dgm:prSet>
      <dgm:spPr/>
    </dgm:pt>
    <dgm:pt modelId="{8EE135C6-115D-406E-9B42-6E7C25B9F9FA}" type="pres">
      <dgm:prSet presAssocID="{7A27A50D-9379-4847-8AB3-E602229F05C2}" presName="txFour" presStyleLbl="node4" presStyleIdx="21" presStyleCnt="24">
        <dgm:presLayoutVars>
          <dgm:chPref val="3"/>
        </dgm:presLayoutVars>
      </dgm:prSet>
      <dgm:spPr/>
    </dgm:pt>
    <dgm:pt modelId="{CB22A69B-A230-4871-BB00-0CD5096FD07C}" type="pres">
      <dgm:prSet presAssocID="{7A27A50D-9379-4847-8AB3-E602229F05C2}" presName="parTransFour" presStyleCnt="0"/>
      <dgm:spPr/>
    </dgm:pt>
    <dgm:pt modelId="{2B7EDBD1-E6ED-4733-A68C-EF2CAF353478}" type="pres">
      <dgm:prSet presAssocID="{7A27A50D-9379-4847-8AB3-E602229F05C2}" presName="horzFour" presStyleCnt="0"/>
      <dgm:spPr/>
    </dgm:pt>
    <dgm:pt modelId="{19251CCA-418F-4917-B467-17205F9FAA21}" type="pres">
      <dgm:prSet presAssocID="{7F1FD6A4-371F-41E3-9589-C79E8BE80322}" presName="vertFour" presStyleCnt="0">
        <dgm:presLayoutVars>
          <dgm:chPref val="3"/>
        </dgm:presLayoutVars>
      </dgm:prSet>
      <dgm:spPr/>
    </dgm:pt>
    <dgm:pt modelId="{A59091BA-286B-476D-B863-639FDBABA76D}" type="pres">
      <dgm:prSet presAssocID="{7F1FD6A4-371F-41E3-9589-C79E8BE80322}" presName="txFour" presStyleLbl="node4" presStyleIdx="22" presStyleCnt="24">
        <dgm:presLayoutVars>
          <dgm:chPref val="3"/>
        </dgm:presLayoutVars>
      </dgm:prSet>
      <dgm:spPr/>
    </dgm:pt>
    <dgm:pt modelId="{F9203A5A-F01E-49FD-ACFC-471BE1EE5F83}" type="pres">
      <dgm:prSet presAssocID="{7F1FD6A4-371F-41E3-9589-C79E8BE80322}" presName="parTransFour" presStyleCnt="0"/>
      <dgm:spPr/>
    </dgm:pt>
    <dgm:pt modelId="{DE93D64F-8BA9-4F1D-8F34-F479B9D6BD11}" type="pres">
      <dgm:prSet presAssocID="{7F1FD6A4-371F-41E3-9589-C79E8BE80322}" presName="horzFour" presStyleCnt="0"/>
      <dgm:spPr/>
    </dgm:pt>
    <dgm:pt modelId="{88DB7B46-F747-495E-8945-76B6EC00B762}" type="pres">
      <dgm:prSet presAssocID="{0768EC18-479A-4C20-8DD9-9F86C1EBBCD7}" presName="vertFour" presStyleCnt="0">
        <dgm:presLayoutVars>
          <dgm:chPref val="3"/>
        </dgm:presLayoutVars>
      </dgm:prSet>
      <dgm:spPr/>
    </dgm:pt>
    <dgm:pt modelId="{3699290D-A6A1-43C3-ADBA-DB604EC8CC8C}" type="pres">
      <dgm:prSet presAssocID="{0768EC18-479A-4C20-8DD9-9F86C1EBBCD7}" presName="txFour" presStyleLbl="node4" presStyleIdx="23" presStyleCnt="24">
        <dgm:presLayoutVars>
          <dgm:chPref val="3"/>
        </dgm:presLayoutVars>
      </dgm:prSet>
      <dgm:spPr>
        <a:xfrm>
          <a:off x="8660972" y="553174"/>
          <a:ext cx="1853579" cy="486019"/>
        </a:xfrm>
        <a:prstGeom prst="roundRect">
          <a:avLst>
            <a:gd name="adj" fmla="val 10000"/>
          </a:avLst>
        </a:prstGeom>
      </dgm:spPr>
    </dgm:pt>
    <dgm:pt modelId="{02DBC525-2A41-4AB6-83D0-A0CCE80366FC}" type="pres">
      <dgm:prSet presAssocID="{0768EC18-479A-4C20-8DD9-9F86C1EBBCD7}" presName="horzFour" presStyleCnt="0"/>
      <dgm:spPr/>
    </dgm:pt>
  </dgm:ptLst>
  <dgm:cxnLst>
    <dgm:cxn modelId="{946ABD07-6181-4C52-9A25-91D163987E93}" srcId="{18B0BB8A-AFE8-4272-9951-C8F66DAFD5E1}" destId="{944DE726-DEBA-4E06-B8EE-C639DE39146F}" srcOrd="0" destOrd="0" parTransId="{BD708D49-C980-4CCD-8667-A280B3BFB3FF}" sibTransId="{197550DE-368A-4A13-BBF1-79248E388642}"/>
    <dgm:cxn modelId="{2EAEFE0F-D4F6-4E33-ADE8-50CBC8062260}" srcId="{14E11E5C-AA4E-4FBE-A627-4F7FE2DA3B59}" destId="{16CE144E-227E-4CAA-A3C2-73420C646B4B}" srcOrd="0" destOrd="0" parTransId="{18E18673-540E-4619-9AF5-2768B67DC2BB}" sibTransId="{E3841031-3E3E-46FC-B000-4A66DA87FEEE}"/>
    <dgm:cxn modelId="{B9448417-EAF3-40B5-813C-FFB215F7AB4B}" type="presOf" srcId="{02B22FB3-1FF7-4E98-A240-50145287E895}" destId="{82E73064-FFA9-420F-B27E-3D7FBBBBA4C5}" srcOrd="0" destOrd="0" presId="urn:microsoft.com/office/officeart/2005/8/layout/architecture"/>
    <dgm:cxn modelId="{905E8818-940A-4BC8-9ACA-9361E94561E9}" srcId="{5A3649E4-03CE-46CA-AAFC-FD60CD464144}" destId="{91FA8C2E-3C3D-4927-82EA-1FB664CCF449}" srcOrd="0" destOrd="0" parTransId="{DFDA22FA-2CF6-4C0A-8D05-0D6330313DF0}" sibTransId="{5D7BAF0E-0ABD-4C72-B43C-36785E45D918}"/>
    <dgm:cxn modelId="{E4EE941C-6F18-4A61-B5DA-88DD684420FF}" srcId="{FDFD7672-CBF7-425E-91B3-28B84DBFBE51}" destId="{5227B3A3-548F-4A01-9EF2-5FF2F2632406}" srcOrd="0" destOrd="0" parTransId="{436EB82B-4DFE-4013-AC08-968B946C47B4}" sibTransId="{5B563A8B-9F6A-4157-9249-11E6AC5425EF}"/>
    <dgm:cxn modelId="{FF07CE21-9A85-4978-8887-C020F2AA2AE9}" type="presOf" srcId="{174B496D-6ED6-44AD-A307-62FFC2528ADF}" destId="{31C1B94A-4248-41F8-A11A-6AE8D3F7D0BC}" srcOrd="0" destOrd="0" presId="urn:microsoft.com/office/officeart/2005/8/layout/architecture"/>
    <dgm:cxn modelId="{CF99F124-6FEB-4681-B11C-AF46E7C25562}" srcId="{B0311E2D-EADE-44C0-B536-758FED5B23A8}" destId="{9D3C947B-C072-4967-A6B3-0DBA18B8BE11}" srcOrd="0" destOrd="0" parTransId="{9B79E8DE-ABE5-4250-BC7D-DF2E0F398153}" sibTransId="{8B5AA9FF-8F8A-4034-AD29-00CC2909B25D}"/>
    <dgm:cxn modelId="{5F224F26-6823-4733-B363-6B113F779EEA}" srcId="{944DE726-DEBA-4E06-B8EE-C639DE39146F}" destId="{42C69863-B6AD-4310-969B-63E6555153AA}" srcOrd="0" destOrd="0" parTransId="{A924223C-8697-459D-A76C-D472CDDAF701}" sibTransId="{FDEDC9F2-DA0C-47E2-910C-7962AC26F961}"/>
    <dgm:cxn modelId="{3FD3022C-57A4-4B9D-B976-3BDF8DBFDFA8}" srcId="{479BD686-9037-487C-8DA2-F08818596275}" destId="{B7E75CD6-C813-497B-B780-5300364AF5DE}" srcOrd="0" destOrd="0" parTransId="{D6E7C757-5B4E-4B1F-B54C-9D08D478C2A9}" sibTransId="{0A890325-1270-42D3-8105-4BCB6E3A6197}"/>
    <dgm:cxn modelId="{6F09B52F-34CC-46FC-9496-A0FA198632B5}" srcId="{CF1A14E2-C0AA-488D-BBAA-409C080A2919}" destId="{57AFD045-BB3F-47CE-B779-FC4C727E540B}" srcOrd="0" destOrd="0" parTransId="{40F39722-697B-4BA2-9C74-703D5A5850AC}" sibTransId="{BC73EF65-F05C-48A1-A56C-11996B5D5E23}"/>
    <dgm:cxn modelId="{BC22C433-686A-4703-80A4-79E1E084A7BA}" type="presOf" srcId="{7F1FD6A4-371F-41E3-9589-C79E8BE80322}" destId="{A59091BA-286B-476D-B863-639FDBABA76D}" srcOrd="0" destOrd="0" presId="urn:microsoft.com/office/officeart/2005/8/layout/architecture"/>
    <dgm:cxn modelId="{6AE12738-54F4-442B-B62A-46ED1F521076}" type="presOf" srcId="{5A3649E4-03CE-46CA-AAFC-FD60CD464144}" destId="{72EB4A38-3FA1-499E-A17A-D8C9DB009724}" srcOrd="0" destOrd="0" presId="urn:microsoft.com/office/officeart/2005/8/layout/architecture"/>
    <dgm:cxn modelId="{A0456338-546C-45B2-8523-57A665644132}" type="presOf" srcId="{65E996EF-2715-45F1-BA49-C1E0275DAD3E}" destId="{B3B07292-ADD0-44AD-852F-936B3A43AA78}" srcOrd="0" destOrd="0" presId="urn:microsoft.com/office/officeart/2005/8/layout/architecture"/>
    <dgm:cxn modelId="{FAA87C3C-2AD3-4D14-B9B1-5D084502DAF0}" srcId="{C660F784-1209-445E-AD63-A05A30F055BC}" destId="{238B03AC-AB39-423E-8CAF-8CE1DF459DC7}" srcOrd="0" destOrd="0" parTransId="{69F1702A-36E9-4869-9A70-44D3BC0CB53D}" sibTransId="{3AA5D9AD-1F36-453A-AC95-ED6414CA0E51}"/>
    <dgm:cxn modelId="{073C4D3F-AD5C-4AC4-BB3C-AEFF4F6A0247}" type="presOf" srcId="{42C69863-B6AD-4310-969B-63E6555153AA}" destId="{3314AE34-BE87-45C1-9C45-CCD1F3F9415A}" srcOrd="0" destOrd="0" presId="urn:microsoft.com/office/officeart/2005/8/layout/architecture"/>
    <dgm:cxn modelId="{B2E20C5C-10FA-4432-BCC2-40C24B808A80}" type="presOf" srcId="{944DE726-DEBA-4E06-B8EE-C639DE39146F}" destId="{9641EA97-DDE9-4911-8F0F-1F9EEE9E221B}" srcOrd="0" destOrd="0" presId="urn:microsoft.com/office/officeart/2005/8/layout/architecture"/>
    <dgm:cxn modelId="{7A49395C-E26C-4756-9DD0-52D605670845}" srcId="{63752C72-0DD5-4F25-A38B-5B30609D47EB}" destId="{D58F7E6B-7FE3-42C6-B6FF-2D0BC5A9926D}" srcOrd="0" destOrd="0" parTransId="{C0ED0570-22BD-4044-99BA-F047F26F6FF7}" sibTransId="{B4CF22F0-3281-440B-A483-CB602F344369}"/>
    <dgm:cxn modelId="{E528FD5C-E480-4E0C-9C46-A31E60E9D42E}" type="presOf" srcId="{7A27A50D-9379-4847-8AB3-E602229F05C2}" destId="{8EE135C6-115D-406E-9B42-6E7C25B9F9FA}" srcOrd="0" destOrd="0" presId="urn:microsoft.com/office/officeart/2005/8/layout/architecture"/>
    <dgm:cxn modelId="{1ACDA362-57D8-4F85-B1EF-64944B88618F}" type="presOf" srcId="{FDFD7672-CBF7-425E-91B3-28B84DBFBE51}" destId="{7DF7A294-96D7-4003-89FE-8269DB31D43A}" srcOrd="0" destOrd="0" presId="urn:microsoft.com/office/officeart/2005/8/layout/architecture"/>
    <dgm:cxn modelId="{086B9C44-B933-4F42-9FAC-3AFE7DA6EA61}" type="presOf" srcId="{479BD686-9037-487C-8DA2-F08818596275}" destId="{17305019-8515-4E54-BF19-64CE5DA9692D}" srcOrd="0" destOrd="0" presId="urn:microsoft.com/office/officeart/2005/8/layout/architecture"/>
    <dgm:cxn modelId="{3B89C444-F042-47EA-B777-4FC6BD874121}" srcId="{7A27A50D-9379-4847-8AB3-E602229F05C2}" destId="{7F1FD6A4-371F-41E3-9589-C79E8BE80322}" srcOrd="0" destOrd="0" parTransId="{38419F57-A58F-41D7-9303-9BF75362CD2B}" sibTransId="{3B2FA898-A12E-4234-BB1B-904CE452E7E2}"/>
    <dgm:cxn modelId="{BADC8546-B967-453E-86A5-88CC0A29C8BD}" srcId="{BC62CD1E-0A57-4CDC-85BD-360EF9DCA0C0}" destId="{477D7337-1BEB-41D4-9C6D-27DD1DDA5CAA}" srcOrd="0" destOrd="0" parTransId="{AF260FCF-2590-49D7-8A89-310B02AF8B27}" sibTransId="{4A366AA1-63BC-400A-AB05-0B49EFFB1BC5}"/>
    <dgm:cxn modelId="{22E29446-71ED-4A23-85CB-89ACD5281DFA}" type="presOf" srcId="{C660F784-1209-445E-AD63-A05A30F055BC}" destId="{3FC04AB2-27E5-4199-8532-42873C0EB0F6}" srcOrd="0" destOrd="0" presId="urn:microsoft.com/office/officeart/2005/8/layout/architecture"/>
    <dgm:cxn modelId="{5260AF66-7864-4924-A560-F9463D9FC79B}" srcId="{42C69863-B6AD-4310-969B-63E6555153AA}" destId="{E49A8A07-7825-4E0C-A83D-B894AB0AFD16}" srcOrd="0" destOrd="0" parTransId="{2AD2F9E9-8E55-4782-996E-99EBE29508E5}" sibTransId="{948B4794-0A24-4327-A484-708016901648}"/>
    <dgm:cxn modelId="{EE09A049-3349-4373-AA09-D1C82683D9CE}" srcId="{65E996EF-2715-45F1-BA49-C1E0275DAD3E}" destId="{718B4A3C-EFF5-41A5-BC6A-826CB346C7C2}" srcOrd="0" destOrd="0" parTransId="{9D2D09FD-4041-4937-97D8-D172146818FF}" sibTransId="{F7B4F0EE-4D90-42D4-AFE4-18B45D9E6FAA}"/>
    <dgm:cxn modelId="{0A38236B-8413-4804-AC34-3E63EF4349F8}" srcId="{95E312AC-277E-4EA5-AE17-39640876C728}" destId="{CF1A14E2-C0AA-488D-BBAA-409C080A2919}" srcOrd="0" destOrd="0" parTransId="{11B7F919-A602-4A97-BE4C-EBEAE10B3A07}" sibTransId="{5654DC0B-AE6C-40B5-9C26-9C211D1087D0}"/>
    <dgm:cxn modelId="{6A3CA54B-6096-4552-B650-63C27C6D6BBF}" type="presOf" srcId="{D58F7E6B-7FE3-42C6-B6FF-2D0BC5A9926D}" destId="{26E44126-F914-4D93-979C-7AC41AC5A121}" srcOrd="0" destOrd="0" presId="urn:microsoft.com/office/officeart/2005/8/layout/architecture"/>
    <dgm:cxn modelId="{8EB86A4C-B65A-443F-8287-E199E69D6C36}" type="presOf" srcId="{18B0BB8A-AFE8-4272-9951-C8F66DAFD5E1}" destId="{D1323028-AB23-448F-B2C8-09EC620AA25C}" srcOrd="0" destOrd="0" presId="urn:microsoft.com/office/officeart/2005/8/layout/architecture"/>
    <dgm:cxn modelId="{C50FF94C-B935-4191-8029-29F32815F43A}" type="presOf" srcId="{B7E75CD6-C813-497B-B780-5300364AF5DE}" destId="{083490B4-BE90-4908-9837-ECEB8ED59795}" srcOrd="0" destOrd="0" presId="urn:microsoft.com/office/officeart/2005/8/layout/architecture"/>
    <dgm:cxn modelId="{2F3DB16E-8238-4B36-9359-D310A816D497}" type="presOf" srcId="{477D7337-1BEB-41D4-9C6D-27DD1DDA5CAA}" destId="{E0FB8FA6-87A5-4637-9CE6-1CD63CC5D95D}" srcOrd="0" destOrd="0" presId="urn:microsoft.com/office/officeart/2005/8/layout/architecture"/>
    <dgm:cxn modelId="{852CC472-8311-41D2-B3D9-842E2CF85B60}" srcId="{5227B3A3-548F-4A01-9EF2-5FF2F2632406}" destId="{D318551A-2698-4B3C-B850-CA59E982FC4E}" srcOrd="0" destOrd="0" parTransId="{D01F9D7B-B8FE-4E73-836C-02C13778F818}" sibTransId="{F5D11BC2-94AE-433F-A9FB-29C7A4B87957}"/>
    <dgm:cxn modelId="{7A93CA77-B93D-498F-9F1F-F11FA2CBAF15}" srcId="{D318551A-2698-4B3C-B850-CA59E982FC4E}" destId="{A38A8821-91E6-434B-AF6D-2CB65531A823}" srcOrd="0" destOrd="0" parTransId="{03E94AFC-0C19-4EEF-A104-2F2CB3F679FA}" sibTransId="{0A9ED52C-42BE-4528-BBE9-4D3EFB5C9208}"/>
    <dgm:cxn modelId="{C6928C79-20E0-481C-8B37-F99005CEF671}" srcId="{BC62CD1E-0A57-4CDC-85BD-360EF9DCA0C0}" destId="{B0311E2D-EADE-44C0-B536-758FED5B23A8}" srcOrd="4" destOrd="0" parTransId="{E1D9E8D4-D232-4EE0-BB63-661AAE96409C}" sibTransId="{19CEA737-03DB-4F3F-9F48-44C23FB80874}"/>
    <dgm:cxn modelId="{ABCDBE7D-CD59-4492-8195-D6CA8820F692}" srcId="{3F212F73-6EAE-4470-B3AF-5D7A681DBD35}" destId="{65E996EF-2715-45F1-BA49-C1E0275DAD3E}" srcOrd="0" destOrd="0" parTransId="{14BED70F-003B-430E-B949-159F536B4A70}" sibTransId="{240AC77A-C679-4462-9E13-37157E897C78}"/>
    <dgm:cxn modelId="{A7D39781-D0A9-4714-A8CB-745106A78A7D}" type="presOf" srcId="{A38A8821-91E6-434B-AF6D-2CB65531A823}" destId="{9188F86F-C197-4736-BAE5-EBE77CC688DA}" srcOrd="0" destOrd="0" presId="urn:microsoft.com/office/officeart/2005/8/layout/architecture"/>
    <dgm:cxn modelId="{9FEB7A82-242B-47D5-82EC-E3EB602D00F0}" srcId="{16CE144E-227E-4CAA-A3C2-73420C646B4B}" destId="{95E312AC-277E-4EA5-AE17-39640876C728}" srcOrd="0" destOrd="0" parTransId="{62A05024-5B88-4331-9345-66E38E50A8A4}" sibTransId="{2D20A4CB-082D-4BBA-9976-20BCC484243E}"/>
    <dgm:cxn modelId="{AF10988C-0187-4CEE-A2BC-FCD20E4C7510}" srcId="{02B22FB3-1FF7-4E98-A240-50145287E895}" destId="{3F212F73-6EAE-4470-B3AF-5D7A681DBD35}" srcOrd="0" destOrd="0" parTransId="{5AB578B5-5090-4358-BF29-91123084176D}" sibTransId="{99AB94F2-D577-417B-9568-CDABEA61659E}"/>
    <dgm:cxn modelId="{DDBF368E-83CB-4913-BB02-527CF9B78FB6}" srcId="{5AAA0430-EAAF-49C5-8981-5345E4CAB430}" destId="{BD918C99-A22E-450A-9954-F62C2915A717}" srcOrd="0" destOrd="0" parTransId="{F67B182E-D166-4097-8A3D-B0B9E54F601D}" sibTransId="{76758DF5-9B44-41FC-BA29-93AC0E6B1A2A}"/>
    <dgm:cxn modelId="{6E02A790-4AF4-47EB-85CE-7FD28EBE9515}" srcId="{718B4A3C-EFF5-41A5-BC6A-826CB346C7C2}" destId="{5AAA0430-EAAF-49C5-8981-5345E4CAB430}" srcOrd="0" destOrd="0" parTransId="{213C9F7C-E4E4-4EC1-AC62-6E9FB4C1EB24}" sibTransId="{7DEF1DB7-04F2-44F9-BB4A-0E76850A4C17}"/>
    <dgm:cxn modelId="{35300295-3DE6-4CC2-9C6B-0FA309DA2C90}" type="presOf" srcId="{2179E194-75B3-465A-B6F5-24A487990E28}" destId="{A0BD5C41-9735-4F7D-9B2B-3554CDC09E78}" srcOrd="0" destOrd="0" presId="urn:microsoft.com/office/officeart/2005/8/layout/architecture"/>
    <dgm:cxn modelId="{D6624198-F789-4C91-B246-B90A3E4197D8}" srcId="{A38A8821-91E6-434B-AF6D-2CB65531A823}" destId="{8C2DA542-C3E4-403A-8445-8BF11118F541}" srcOrd="0" destOrd="0" parTransId="{2BCD1808-55CC-46C6-A6AB-652B7FE2BA32}" sibTransId="{CFE0F499-BE02-4622-9324-53B0BDF2449F}"/>
    <dgm:cxn modelId="{CAF1A199-37FB-461C-9B3D-AB495BA5585A}" type="presOf" srcId="{3F212F73-6EAE-4470-B3AF-5D7A681DBD35}" destId="{C6F3DFD3-117D-4549-AEA3-7410C4D2F33E}" srcOrd="0" destOrd="0" presId="urn:microsoft.com/office/officeart/2005/8/layout/architecture"/>
    <dgm:cxn modelId="{BB4A47A0-8CE3-42C5-9E0E-03BB3EF5FC2A}" type="presOf" srcId="{E4D3D01B-9B45-44F8-A77A-F9B53DA3AC9C}" destId="{B36B095B-B903-46EF-8D1A-F4F29C5D71BE}" srcOrd="0" destOrd="0" presId="urn:microsoft.com/office/officeart/2005/8/layout/architecture"/>
    <dgm:cxn modelId="{6F7E70A1-0CE1-47AD-BDFD-577E7BE55182}" srcId="{BC62CD1E-0A57-4CDC-85BD-360EF9DCA0C0}" destId="{18B0BB8A-AFE8-4272-9951-C8F66DAFD5E1}" srcOrd="2" destOrd="0" parTransId="{8C5D7988-735A-48F6-9FB3-7D0557B9D40C}" sibTransId="{1CADE952-B67F-4ADC-9EA7-11EF0700D6DA}"/>
    <dgm:cxn modelId="{823526A4-96B8-4EFD-94DE-548E24048035}" type="presOf" srcId="{D318551A-2698-4B3C-B850-CA59E982FC4E}" destId="{D3C7C611-C9CF-4066-8598-FBB9C84834ED}" srcOrd="0" destOrd="0" presId="urn:microsoft.com/office/officeart/2005/8/layout/architecture"/>
    <dgm:cxn modelId="{413B4FA5-7C73-447A-8252-3DD3EAEB9B43}" type="presOf" srcId="{9D3C947B-C072-4967-A6B3-0DBA18B8BE11}" destId="{242C1DFA-94B1-4772-9B51-158FE99DD23A}" srcOrd="0" destOrd="0" presId="urn:microsoft.com/office/officeart/2005/8/layout/architecture"/>
    <dgm:cxn modelId="{009CBCA5-FBB4-4EF3-BAE7-3C69B7B136A6}" srcId="{477D7337-1BEB-41D4-9C6D-27DD1DDA5CAA}" destId="{479BD686-9037-487C-8DA2-F08818596275}" srcOrd="0" destOrd="0" parTransId="{F0DB3485-E907-4338-808A-0C2503CD09E0}" sibTransId="{022FB4DE-2EEC-4829-8788-BB1D7DF3458E}"/>
    <dgm:cxn modelId="{7F946CA6-E338-4B7A-93E7-18D784F59C5A}" srcId="{57AFD045-BB3F-47CE-B779-FC4C727E540B}" destId="{C660F784-1209-445E-AD63-A05A30F055BC}" srcOrd="0" destOrd="0" parTransId="{1581DDEC-E00D-4DF3-B457-FA2FCA9A83B6}" sibTransId="{37CAE6B4-25EE-44F3-8474-0006014B5281}"/>
    <dgm:cxn modelId="{FD5391AA-518D-4043-A84E-B198198F233E}" type="presOf" srcId="{BD918C99-A22E-450A-9954-F62C2915A717}" destId="{D39828E4-CA6E-49BA-A185-CB09DDFE2719}" srcOrd="0" destOrd="0" presId="urn:microsoft.com/office/officeart/2005/8/layout/architecture"/>
    <dgm:cxn modelId="{170460AB-97C3-43DC-85A8-3C8BA0E72BA2}" type="presOf" srcId="{599EDAA2-00FE-4FD1-A440-E04ACDB7209B}" destId="{6914A49D-805B-4DC7-BF4F-FFC1CE71B083}" srcOrd="0" destOrd="0" presId="urn:microsoft.com/office/officeart/2005/8/layout/architecture"/>
    <dgm:cxn modelId="{795318AD-CBD8-4FBF-8DC4-890C9685211E}" srcId="{E49A8A07-7825-4E0C-A83D-B894AB0AFD16}" destId="{5A3649E4-03CE-46CA-AAFC-FD60CD464144}" srcOrd="0" destOrd="0" parTransId="{068CE498-90D6-4BEC-B181-B579EB258F4A}" sibTransId="{B15376AC-F941-4434-846C-D15596CE87A5}"/>
    <dgm:cxn modelId="{044D3AB3-2858-4CC2-B4B9-BCCD66BD2C86}" type="presOf" srcId="{91FA8C2E-3C3D-4927-82EA-1FB664CCF449}" destId="{3451BBC5-7700-46F4-B36F-652127A422F6}" srcOrd="0" destOrd="0" presId="urn:microsoft.com/office/officeart/2005/8/layout/architecture"/>
    <dgm:cxn modelId="{87A66BB3-9625-46AA-8ACD-01324B27D45A}" type="presOf" srcId="{14E11E5C-AA4E-4FBE-A627-4F7FE2DA3B59}" destId="{84A690FE-2A80-484A-9BE7-95B698377068}" srcOrd="0" destOrd="0" presId="urn:microsoft.com/office/officeart/2005/8/layout/architecture"/>
    <dgm:cxn modelId="{063A6BBC-331E-40A4-92A2-B5AE24408274}" type="presOf" srcId="{16CE144E-227E-4CAA-A3C2-73420C646B4B}" destId="{5C1ED861-6CB3-4404-B8BA-816FBA55830D}" srcOrd="0" destOrd="0" presId="urn:microsoft.com/office/officeart/2005/8/layout/architecture"/>
    <dgm:cxn modelId="{7C324BC2-0C11-4E7A-907C-670B9D1C73D2}" srcId="{599EDAA2-00FE-4FD1-A440-E04ACDB7209B}" destId="{2179E194-75B3-465A-B6F5-24A487990E28}" srcOrd="0" destOrd="0" parTransId="{1F2B80AA-2CF2-4612-A1B4-BD2E68F162E8}" sibTransId="{F8F4D5B8-E5FD-4BBA-B428-D5E1B81B219E}"/>
    <dgm:cxn modelId="{5567BCC4-272B-46B6-9A3B-A4CC02AD5BD3}" type="presOf" srcId="{E49A8A07-7825-4E0C-A83D-B894AB0AFD16}" destId="{22E3F09D-4F8D-4480-A670-645DAA852096}" srcOrd="0" destOrd="0" presId="urn:microsoft.com/office/officeart/2005/8/layout/architecture"/>
    <dgm:cxn modelId="{131806C7-54D9-46D6-8F07-6B75CEA04F76}" type="presOf" srcId="{2AFD02A7-6441-497A-A0C9-71FD6E667025}" destId="{7CAFF14E-C903-48B4-B760-901796348CDE}" srcOrd="0" destOrd="0" presId="urn:microsoft.com/office/officeart/2005/8/layout/architecture"/>
    <dgm:cxn modelId="{1E184FCA-5651-4392-A15F-86EDB499186D}" type="presOf" srcId="{63752C72-0DD5-4F25-A38B-5B30609D47EB}" destId="{54D5FE6F-08E7-407D-B366-7BED12AEFF2B}" srcOrd="0" destOrd="0" presId="urn:microsoft.com/office/officeart/2005/8/layout/architecture"/>
    <dgm:cxn modelId="{D5A42DCB-840F-4175-AF6A-4DF10111B337}" type="presOf" srcId="{5AAA0430-EAAF-49C5-8981-5345E4CAB430}" destId="{B29F7B8C-2DC5-43AC-8D36-0ECCE10562C3}" srcOrd="0" destOrd="0" presId="urn:microsoft.com/office/officeart/2005/8/layout/architecture"/>
    <dgm:cxn modelId="{1D7FE1CB-0AED-41A4-B58F-FD7DB9E94801}" type="presOf" srcId="{718B4A3C-EFF5-41A5-BC6A-826CB346C7C2}" destId="{C4ADD9A1-F4D3-46F0-B80D-EDE571E0353E}" srcOrd="0" destOrd="0" presId="urn:microsoft.com/office/officeart/2005/8/layout/architecture"/>
    <dgm:cxn modelId="{85FE30CC-084E-4DA3-B63F-29F1C3EAEAFD}" type="presOf" srcId="{8C2DA542-C3E4-403A-8445-8BF11118F541}" destId="{8C164D4F-C82D-4CF2-9BE2-4E43EDEF7C72}" srcOrd="0" destOrd="0" presId="urn:microsoft.com/office/officeart/2005/8/layout/architecture"/>
    <dgm:cxn modelId="{56F7EECF-E95E-457E-A365-A4252269B7E1}" srcId="{9D3C947B-C072-4967-A6B3-0DBA18B8BE11}" destId="{63752C72-0DD5-4F25-A38B-5B30609D47EB}" srcOrd="0" destOrd="0" parTransId="{219B5354-D6AD-4F10-96E3-41125D7C5646}" sibTransId="{D6C37650-6AE6-41C5-BA6E-4AE8C908E088}"/>
    <dgm:cxn modelId="{DBBB81D3-2380-440B-8131-EB62FCBE6B8A}" type="presOf" srcId="{95E312AC-277E-4EA5-AE17-39640876C728}" destId="{DEAFDCAA-4337-455D-B719-C90DFB0DC019}" srcOrd="0" destOrd="0" presId="urn:microsoft.com/office/officeart/2005/8/layout/architecture"/>
    <dgm:cxn modelId="{F02897D4-784C-4935-887C-6B82EDDF3D2F}" srcId="{D58F7E6B-7FE3-42C6-B6FF-2D0BC5A9926D}" destId="{7A27A50D-9379-4847-8AB3-E602229F05C2}" srcOrd="0" destOrd="0" parTransId="{C47472EC-F471-4002-A91B-55F8455D2100}" sibTransId="{2171C3E6-B97D-474D-B8B2-AAD2FA88F762}"/>
    <dgm:cxn modelId="{9DBED8D7-AD85-46F2-8E66-6D17377786F8}" srcId="{B7E75CD6-C813-497B-B780-5300364AF5DE}" destId="{FDFD7672-CBF7-425E-91B3-28B84DBFBE51}" srcOrd="0" destOrd="0" parTransId="{57D55FC9-1542-4EE5-BA1E-59D7DF015F54}" sibTransId="{F3B163ED-E4F8-40AC-90A1-AB37481AF11F}"/>
    <dgm:cxn modelId="{1C16FEE1-C169-4B17-B04E-3792E0251198}" type="presOf" srcId="{CF1A14E2-C0AA-488D-BBAA-409C080A2919}" destId="{BF932938-8AD9-4065-8990-4D79392236E7}" srcOrd="0" destOrd="0" presId="urn:microsoft.com/office/officeart/2005/8/layout/architecture"/>
    <dgm:cxn modelId="{032304E4-AB51-42EA-8775-70475F4FDBB9}" type="presOf" srcId="{BC62CD1E-0A57-4CDC-85BD-360EF9DCA0C0}" destId="{D1C1E590-4925-4C0E-BDD9-20B3E65AD247}" srcOrd="0" destOrd="0" presId="urn:microsoft.com/office/officeart/2005/8/layout/architecture"/>
    <dgm:cxn modelId="{144A4BE7-5BC0-49B0-95F2-C5F9D636E907}" type="presOf" srcId="{B0311E2D-EADE-44C0-B536-758FED5B23A8}" destId="{E14C3A99-F7F4-4743-90C9-E5985AB01909}" srcOrd="0" destOrd="0" presId="urn:microsoft.com/office/officeart/2005/8/layout/architecture"/>
    <dgm:cxn modelId="{AA59B0EA-352A-4EBF-805A-D579EAE1B4BB}" srcId="{2AFD02A7-6441-497A-A0C9-71FD6E667025}" destId="{02B22FB3-1FF7-4E98-A240-50145287E895}" srcOrd="0" destOrd="0" parTransId="{A185C118-9516-4E35-A3A0-E5D9632DB802}" sibTransId="{FF13298F-0423-4F08-86FF-D9BC3D799B97}"/>
    <dgm:cxn modelId="{16DDB8F2-EFD8-4A6C-BE91-513ECBA4261F}" type="presOf" srcId="{57AFD045-BB3F-47CE-B779-FC4C727E540B}" destId="{C5C82684-2FD5-48FF-BB2D-8900824B0783}" srcOrd="0" destOrd="0" presId="urn:microsoft.com/office/officeart/2005/8/layout/architecture"/>
    <dgm:cxn modelId="{1BEDA9F3-10F7-42B0-9969-50AC1EA6ACD4}" srcId="{BC62CD1E-0A57-4CDC-85BD-360EF9DCA0C0}" destId="{174B496D-6ED6-44AD-A307-62FFC2528ADF}" srcOrd="1" destOrd="0" parTransId="{32B2202A-4BF7-418F-9972-D5E65C440667}" sibTransId="{558AD3A6-8326-4E1A-80D9-9C7259BD50CD}"/>
    <dgm:cxn modelId="{BFC3D0F4-49EE-4544-AD82-928318AB672B}" srcId="{174B496D-6ED6-44AD-A307-62FFC2528ADF}" destId="{2AFD02A7-6441-497A-A0C9-71FD6E667025}" srcOrd="0" destOrd="0" parTransId="{3EA2616B-25F7-4AF9-8957-58162C6D517B}" sibTransId="{555FE57B-1509-4975-9CEA-9D08FD2F8D81}"/>
    <dgm:cxn modelId="{C23064F5-BE2F-43F0-9E02-1E6806234443}" srcId="{238B03AC-AB39-423E-8CAF-8CE1DF459DC7}" destId="{E4D3D01B-9B45-44F8-A77A-F9B53DA3AC9C}" srcOrd="0" destOrd="0" parTransId="{60944706-4C84-4D88-A847-8AFB0A669CE1}" sibTransId="{1DB09E3D-7C90-4942-A813-805B3314815F}"/>
    <dgm:cxn modelId="{870FAEF5-0359-4551-A8CA-4A9FCDC6F8E3}" srcId="{BC62CD1E-0A57-4CDC-85BD-360EF9DCA0C0}" destId="{14E11E5C-AA4E-4FBE-A627-4F7FE2DA3B59}" srcOrd="3" destOrd="0" parTransId="{CD49308D-CEF4-443F-8E97-27779FF3542C}" sibTransId="{CA840AE0-9B40-457E-BB4E-BB89E5508D3A}"/>
    <dgm:cxn modelId="{B04AEDF5-E50B-46F5-8E72-563740C7E55E}" type="presOf" srcId="{238B03AC-AB39-423E-8CAF-8CE1DF459DC7}" destId="{24BB3F36-35F6-4E9C-AF52-DE585EF65261}" srcOrd="0" destOrd="0" presId="urn:microsoft.com/office/officeart/2005/8/layout/architecture"/>
    <dgm:cxn modelId="{B2220DF8-7452-4A60-8D58-CF4D724B044D}" type="presOf" srcId="{5227B3A3-548F-4A01-9EF2-5FF2F2632406}" destId="{A0AF536B-4D57-4027-8197-DF3F74D8E234}" srcOrd="0" destOrd="0" presId="urn:microsoft.com/office/officeart/2005/8/layout/architecture"/>
    <dgm:cxn modelId="{6D4B25FA-F769-4DDD-B213-8980EBF6AC7B}" srcId="{7F1FD6A4-371F-41E3-9589-C79E8BE80322}" destId="{0768EC18-479A-4C20-8DD9-9F86C1EBBCD7}" srcOrd="0" destOrd="0" parTransId="{48F61D6A-65F7-482A-96B4-EAAEF7C8EB07}" sibTransId="{E3D61689-CB8D-4A90-AB74-6379F99D17F1}"/>
    <dgm:cxn modelId="{461EB0FB-DD79-46FB-A8B4-B1C0FA108280}" srcId="{91FA8C2E-3C3D-4927-82EA-1FB664CCF449}" destId="{599EDAA2-00FE-4FD1-A440-E04ACDB7209B}" srcOrd="0" destOrd="0" parTransId="{B76D0F4C-52DD-4478-8539-32263E6DDF3E}" sibTransId="{3728FB79-7C94-4413-9027-0473437AAA07}"/>
    <dgm:cxn modelId="{580C88FF-0A6C-4CD1-B49E-6B008E03CDF2}" type="presOf" srcId="{0768EC18-479A-4C20-8DD9-9F86C1EBBCD7}" destId="{3699290D-A6A1-43C3-ADBA-DB604EC8CC8C}" srcOrd="0" destOrd="0" presId="urn:microsoft.com/office/officeart/2005/8/layout/architecture"/>
    <dgm:cxn modelId="{6098A55B-D043-41A0-968B-4C55320BDEEE}" type="presParOf" srcId="{D1C1E590-4925-4C0E-BDD9-20B3E65AD247}" destId="{2B92FB3C-64BF-4390-B6E0-7960AC7D3100}" srcOrd="0" destOrd="0" presId="urn:microsoft.com/office/officeart/2005/8/layout/architecture"/>
    <dgm:cxn modelId="{3DC3968D-0990-4004-A23B-CBB9D7BA48EF}" type="presParOf" srcId="{2B92FB3C-64BF-4390-B6E0-7960AC7D3100}" destId="{E0FB8FA6-87A5-4637-9CE6-1CD63CC5D95D}" srcOrd="0" destOrd="0" presId="urn:microsoft.com/office/officeart/2005/8/layout/architecture"/>
    <dgm:cxn modelId="{09A20263-41C4-42CC-9C62-689F17EBEBF4}" type="presParOf" srcId="{2B92FB3C-64BF-4390-B6E0-7960AC7D3100}" destId="{C2718291-C0C5-410C-99A8-36669D4DDD16}" srcOrd="1" destOrd="0" presId="urn:microsoft.com/office/officeart/2005/8/layout/architecture"/>
    <dgm:cxn modelId="{264219AD-DC0E-406C-9888-5FBE6CC8AFED}" type="presParOf" srcId="{2B92FB3C-64BF-4390-B6E0-7960AC7D3100}" destId="{1C326B9F-BE40-470B-A339-AC91B067414E}" srcOrd="2" destOrd="0" presId="urn:microsoft.com/office/officeart/2005/8/layout/architecture"/>
    <dgm:cxn modelId="{340749E8-ACA6-466B-B247-0F17177059DA}" type="presParOf" srcId="{1C326B9F-BE40-470B-A339-AC91B067414E}" destId="{1EC891E5-C5E8-48C9-90DE-183FD02D7F05}" srcOrd="0" destOrd="0" presId="urn:microsoft.com/office/officeart/2005/8/layout/architecture"/>
    <dgm:cxn modelId="{A8635684-D6BC-47B3-882D-EA0E4EE56066}" type="presParOf" srcId="{1EC891E5-C5E8-48C9-90DE-183FD02D7F05}" destId="{17305019-8515-4E54-BF19-64CE5DA9692D}" srcOrd="0" destOrd="0" presId="urn:microsoft.com/office/officeart/2005/8/layout/architecture"/>
    <dgm:cxn modelId="{F7A22C17-8943-474C-A868-B0A82C569073}" type="presParOf" srcId="{1EC891E5-C5E8-48C9-90DE-183FD02D7F05}" destId="{E60C48C4-0126-46E2-9C9C-3A671C2546D5}" srcOrd="1" destOrd="0" presId="urn:microsoft.com/office/officeart/2005/8/layout/architecture"/>
    <dgm:cxn modelId="{0C1FE914-E721-4923-A3B8-F0ABD29C0CA0}" type="presParOf" srcId="{1EC891E5-C5E8-48C9-90DE-183FD02D7F05}" destId="{25627690-5B9F-4A43-BB49-012259B3D60F}" srcOrd="2" destOrd="0" presId="urn:microsoft.com/office/officeart/2005/8/layout/architecture"/>
    <dgm:cxn modelId="{D6064C3E-7C97-4E3C-A649-91CAF8435C2E}" type="presParOf" srcId="{25627690-5B9F-4A43-BB49-012259B3D60F}" destId="{CE957146-F86C-4095-9F0D-D1469B18A9C1}" srcOrd="0" destOrd="0" presId="urn:microsoft.com/office/officeart/2005/8/layout/architecture"/>
    <dgm:cxn modelId="{1F9F2B62-6512-4B27-B0A7-FFF35C8AE58F}" type="presParOf" srcId="{CE957146-F86C-4095-9F0D-D1469B18A9C1}" destId="{083490B4-BE90-4908-9837-ECEB8ED59795}" srcOrd="0" destOrd="0" presId="urn:microsoft.com/office/officeart/2005/8/layout/architecture"/>
    <dgm:cxn modelId="{049C2D98-93CF-4870-81C0-668F567C4DC4}" type="presParOf" srcId="{CE957146-F86C-4095-9F0D-D1469B18A9C1}" destId="{6E086151-B99D-4533-AEA8-C9397ED185BD}" srcOrd="1" destOrd="0" presId="urn:microsoft.com/office/officeart/2005/8/layout/architecture"/>
    <dgm:cxn modelId="{EB0606B5-5C59-46C4-AF59-224A04AB9056}" type="presParOf" srcId="{CE957146-F86C-4095-9F0D-D1469B18A9C1}" destId="{F367DF7E-A283-4605-A723-E0DC6A828E0A}" srcOrd="2" destOrd="0" presId="urn:microsoft.com/office/officeart/2005/8/layout/architecture"/>
    <dgm:cxn modelId="{245AF016-7B71-4A64-B99C-BD4BF4A9A969}" type="presParOf" srcId="{F367DF7E-A283-4605-A723-E0DC6A828E0A}" destId="{235FF640-98F7-45D6-92D7-BD427B9C7942}" srcOrd="0" destOrd="0" presId="urn:microsoft.com/office/officeart/2005/8/layout/architecture"/>
    <dgm:cxn modelId="{22940C65-57C1-4C95-8B79-508AC8AE3EFC}" type="presParOf" srcId="{235FF640-98F7-45D6-92D7-BD427B9C7942}" destId="{7DF7A294-96D7-4003-89FE-8269DB31D43A}" srcOrd="0" destOrd="0" presId="urn:microsoft.com/office/officeart/2005/8/layout/architecture"/>
    <dgm:cxn modelId="{0F3C8E52-D190-474B-A13F-ACD10BE4EB56}" type="presParOf" srcId="{235FF640-98F7-45D6-92D7-BD427B9C7942}" destId="{D2C11FF9-0350-45C5-8634-7947B560B791}" srcOrd="1" destOrd="0" presId="urn:microsoft.com/office/officeart/2005/8/layout/architecture"/>
    <dgm:cxn modelId="{16F7AF02-96EB-4941-B3CB-B8B033E473A5}" type="presParOf" srcId="{235FF640-98F7-45D6-92D7-BD427B9C7942}" destId="{82292264-F5D7-4878-9855-BBDBA02BDFC2}" srcOrd="2" destOrd="0" presId="urn:microsoft.com/office/officeart/2005/8/layout/architecture"/>
    <dgm:cxn modelId="{C53029DF-E63B-4C6A-9C43-4C1937369717}" type="presParOf" srcId="{82292264-F5D7-4878-9855-BBDBA02BDFC2}" destId="{E44CDB64-6BCA-42A7-894A-158EC519759F}" srcOrd="0" destOrd="0" presId="urn:microsoft.com/office/officeart/2005/8/layout/architecture"/>
    <dgm:cxn modelId="{F9B8013B-CD74-448C-B027-983C3128B1DB}" type="presParOf" srcId="{E44CDB64-6BCA-42A7-894A-158EC519759F}" destId="{A0AF536B-4D57-4027-8197-DF3F74D8E234}" srcOrd="0" destOrd="0" presId="urn:microsoft.com/office/officeart/2005/8/layout/architecture"/>
    <dgm:cxn modelId="{8FA35512-D67C-464A-B1FE-4D835454CFD9}" type="presParOf" srcId="{E44CDB64-6BCA-42A7-894A-158EC519759F}" destId="{54BED8B7-B889-4D29-9D4C-5CC0744616F8}" srcOrd="1" destOrd="0" presId="urn:microsoft.com/office/officeart/2005/8/layout/architecture"/>
    <dgm:cxn modelId="{74E08FD8-5629-4ACD-A4C3-6AA2EF853EFE}" type="presParOf" srcId="{E44CDB64-6BCA-42A7-894A-158EC519759F}" destId="{5B4B5E62-E503-43AB-A97D-F48777AB9EE1}" srcOrd="2" destOrd="0" presId="urn:microsoft.com/office/officeart/2005/8/layout/architecture"/>
    <dgm:cxn modelId="{25D007DC-776D-4E61-B120-C314BEEF7B4B}" type="presParOf" srcId="{5B4B5E62-E503-43AB-A97D-F48777AB9EE1}" destId="{E42ACCF3-8214-4624-8516-B1C1DDC47B14}" srcOrd="0" destOrd="0" presId="urn:microsoft.com/office/officeart/2005/8/layout/architecture"/>
    <dgm:cxn modelId="{B90C0318-8161-42E3-AC65-21EA6BAF01AE}" type="presParOf" srcId="{E42ACCF3-8214-4624-8516-B1C1DDC47B14}" destId="{D3C7C611-C9CF-4066-8598-FBB9C84834ED}" srcOrd="0" destOrd="0" presId="urn:microsoft.com/office/officeart/2005/8/layout/architecture"/>
    <dgm:cxn modelId="{AB269295-792A-4171-8C63-5B81630A66E4}" type="presParOf" srcId="{E42ACCF3-8214-4624-8516-B1C1DDC47B14}" destId="{3AA241D9-5315-4660-AD9A-972815152B03}" srcOrd="1" destOrd="0" presId="urn:microsoft.com/office/officeart/2005/8/layout/architecture"/>
    <dgm:cxn modelId="{1C7948CF-658D-4878-AD35-A15533887028}" type="presParOf" srcId="{E42ACCF3-8214-4624-8516-B1C1DDC47B14}" destId="{019026AD-57B6-4A4C-9982-85693DCBAF7B}" srcOrd="2" destOrd="0" presId="urn:microsoft.com/office/officeart/2005/8/layout/architecture"/>
    <dgm:cxn modelId="{F5556266-3FCC-4BD2-B97B-0DAC6597FFBB}" type="presParOf" srcId="{019026AD-57B6-4A4C-9982-85693DCBAF7B}" destId="{333C225D-103A-4A61-8BAA-41192EFA9470}" srcOrd="0" destOrd="0" presId="urn:microsoft.com/office/officeart/2005/8/layout/architecture"/>
    <dgm:cxn modelId="{95D7BE38-4532-4C0A-86C8-49C677013268}" type="presParOf" srcId="{333C225D-103A-4A61-8BAA-41192EFA9470}" destId="{9188F86F-C197-4736-BAE5-EBE77CC688DA}" srcOrd="0" destOrd="0" presId="urn:microsoft.com/office/officeart/2005/8/layout/architecture"/>
    <dgm:cxn modelId="{F1A4FC7F-8BFB-48F0-9E37-F279DBBC666B}" type="presParOf" srcId="{333C225D-103A-4A61-8BAA-41192EFA9470}" destId="{8327829D-EE03-447E-A6C2-C5EF5DE7FEF7}" srcOrd="1" destOrd="0" presId="urn:microsoft.com/office/officeart/2005/8/layout/architecture"/>
    <dgm:cxn modelId="{23D2BB08-4DC7-4AEF-9B24-4650199FC979}" type="presParOf" srcId="{333C225D-103A-4A61-8BAA-41192EFA9470}" destId="{F20618BE-8F8C-471B-BBE9-68F266ACE6EF}" srcOrd="2" destOrd="0" presId="urn:microsoft.com/office/officeart/2005/8/layout/architecture"/>
    <dgm:cxn modelId="{2E90723C-6C77-4BBA-99FD-2163C4F0152D}" type="presParOf" srcId="{F20618BE-8F8C-471B-BBE9-68F266ACE6EF}" destId="{67AC23F9-68B3-4A8C-895C-66B19CB449E5}" srcOrd="0" destOrd="0" presId="urn:microsoft.com/office/officeart/2005/8/layout/architecture"/>
    <dgm:cxn modelId="{C9057B32-F238-4D2E-ABE4-93EF0D5A7243}" type="presParOf" srcId="{67AC23F9-68B3-4A8C-895C-66B19CB449E5}" destId="{8C164D4F-C82D-4CF2-9BE2-4E43EDEF7C72}" srcOrd="0" destOrd="0" presId="urn:microsoft.com/office/officeart/2005/8/layout/architecture"/>
    <dgm:cxn modelId="{B1860473-92E9-42DC-A333-21CC09BCF0D0}" type="presParOf" srcId="{67AC23F9-68B3-4A8C-895C-66B19CB449E5}" destId="{F1935A8D-C596-49B2-A069-90CFE18104C1}" srcOrd="1" destOrd="0" presId="urn:microsoft.com/office/officeart/2005/8/layout/architecture"/>
    <dgm:cxn modelId="{2D96AA32-8C2E-4D2F-9787-34296DB82335}" type="presParOf" srcId="{D1C1E590-4925-4C0E-BDD9-20B3E65AD247}" destId="{7F2EEF64-E6BB-4E32-94AC-4C4F68078CBE}" srcOrd="1" destOrd="0" presId="urn:microsoft.com/office/officeart/2005/8/layout/architecture"/>
    <dgm:cxn modelId="{B5961428-9D47-4C0C-BEE7-2E62F65F5B61}" type="presParOf" srcId="{D1C1E590-4925-4C0E-BDD9-20B3E65AD247}" destId="{9C80C543-BC2B-455C-9CA0-001921FE1330}" srcOrd="2" destOrd="0" presId="urn:microsoft.com/office/officeart/2005/8/layout/architecture"/>
    <dgm:cxn modelId="{7E64784D-C4DC-4D54-9FF0-C78AF79BBB65}" type="presParOf" srcId="{9C80C543-BC2B-455C-9CA0-001921FE1330}" destId="{31C1B94A-4248-41F8-A11A-6AE8D3F7D0BC}" srcOrd="0" destOrd="0" presId="urn:microsoft.com/office/officeart/2005/8/layout/architecture"/>
    <dgm:cxn modelId="{7C3444D1-901A-46DA-AA20-820DA072C4BD}" type="presParOf" srcId="{9C80C543-BC2B-455C-9CA0-001921FE1330}" destId="{ADB29EB1-B27C-4052-80B7-60B652FEB1CA}" srcOrd="1" destOrd="0" presId="urn:microsoft.com/office/officeart/2005/8/layout/architecture"/>
    <dgm:cxn modelId="{90F0B7F0-B3B7-482D-ABAC-A0A67CFE3F11}" type="presParOf" srcId="{9C80C543-BC2B-455C-9CA0-001921FE1330}" destId="{483EE0F1-E881-4B93-B514-0C4559944159}" srcOrd="2" destOrd="0" presId="urn:microsoft.com/office/officeart/2005/8/layout/architecture"/>
    <dgm:cxn modelId="{37BB7E19-6752-4270-BD44-706E9C6DA44B}" type="presParOf" srcId="{483EE0F1-E881-4B93-B514-0C4559944159}" destId="{2AD1A6F5-6F65-4556-AC8F-3CB7BCC1857C}" srcOrd="0" destOrd="0" presId="urn:microsoft.com/office/officeart/2005/8/layout/architecture"/>
    <dgm:cxn modelId="{2D183862-C161-4E26-839C-09B2D18ECA8C}" type="presParOf" srcId="{2AD1A6F5-6F65-4556-AC8F-3CB7BCC1857C}" destId="{7CAFF14E-C903-48B4-B760-901796348CDE}" srcOrd="0" destOrd="0" presId="urn:microsoft.com/office/officeart/2005/8/layout/architecture"/>
    <dgm:cxn modelId="{FF2C49AD-4634-4CC1-8ECB-24576E856578}" type="presParOf" srcId="{2AD1A6F5-6F65-4556-AC8F-3CB7BCC1857C}" destId="{6F84313E-BEDC-46B1-801D-E81CE911DEB3}" srcOrd="1" destOrd="0" presId="urn:microsoft.com/office/officeart/2005/8/layout/architecture"/>
    <dgm:cxn modelId="{5AFD2B2F-74A2-43E4-A611-EC1AD95EB100}" type="presParOf" srcId="{2AD1A6F5-6F65-4556-AC8F-3CB7BCC1857C}" destId="{676F1822-AF76-40D5-8D77-505A4E1CCD0F}" srcOrd="2" destOrd="0" presId="urn:microsoft.com/office/officeart/2005/8/layout/architecture"/>
    <dgm:cxn modelId="{F7604E97-03E2-4C1F-8092-5ED72DEC455D}" type="presParOf" srcId="{676F1822-AF76-40D5-8D77-505A4E1CCD0F}" destId="{562D6524-D753-4FFF-8C81-DCCFE4927976}" srcOrd="0" destOrd="0" presId="urn:microsoft.com/office/officeart/2005/8/layout/architecture"/>
    <dgm:cxn modelId="{173F44BB-70B3-43C2-8F9C-E3A6917C0787}" type="presParOf" srcId="{562D6524-D753-4FFF-8C81-DCCFE4927976}" destId="{82E73064-FFA9-420F-B27E-3D7FBBBBA4C5}" srcOrd="0" destOrd="0" presId="urn:microsoft.com/office/officeart/2005/8/layout/architecture"/>
    <dgm:cxn modelId="{34FE5341-E56B-4F42-A5FC-6B4F7EF71231}" type="presParOf" srcId="{562D6524-D753-4FFF-8C81-DCCFE4927976}" destId="{544BA3E2-A8D6-41C4-8EAA-85C395733853}" srcOrd="1" destOrd="0" presId="urn:microsoft.com/office/officeart/2005/8/layout/architecture"/>
    <dgm:cxn modelId="{81BFDB99-5378-4825-B452-29329C3F6D87}" type="presParOf" srcId="{562D6524-D753-4FFF-8C81-DCCFE4927976}" destId="{F560F630-8AA8-4625-A79F-AE0E5AC3698A}" srcOrd="2" destOrd="0" presId="urn:microsoft.com/office/officeart/2005/8/layout/architecture"/>
    <dgm:cxn modelId="{D3D18BEB-0839-4E69-AED5-01ADB24D5CD6}" type="presParOf" srcId="{F560F630-8AA8-4625-A79F-AE0E5AC3698A}" destId="{B7F480CC-CD03-4947-A91F-BAD6C820461E}" srcOrd="0" destOrd="0" presId="urn:microsoft.com/office/officeart/2005/8/layout/architecture"/>
    <dgm:cxn modelId="{E8C116AB-5E08-4CC9-AC86-60D2621BBA19}" type="presParOf" srcId="{B7F480CC-CD03-4947-A91F-BAD6C820461E}" destId="{C6F3DFD3-117D-4549-AEA3-7410C4D2F33E}" srcOrd="0" destOrd="0" presId="urn:microsoft.com/office/officeart/2005/8/layout/architecture"/>
    <dgm:cxn modelId="{98CA0184-0334-4E16-A753-A30FC85AF161}" type="presParOf" srcId="{B7F480CC-CD03-4947-A91F-BAD6C820461E}" destId="{29A55A8E-1E65-47FB-9C22-0142EDCA3761}" srcOrd="1" destOrd="0" presId="urn:microsoft.com/office/officeart/2005/8/layout/architecture"/>
    <dgm:cxn modelId="{EB59FE41-1D9D-447F-BE76-6645615A79BB}" type="presParOf" srcId="{B7F480CC-CD03-4947-A91F-BAD6C820461E}" destId="{B1CC90F8-CB3D-4033-BF3D-687EB9912D41}" srcOrd="2" destOrd="0" presId="urn:microsoft.com/office/officeart/2005/8/layout/architecture"/>
    <dgm:cxn modelId="{5806BD60-358B-4D9D-B299-41EFF64781DE}" type="presParOf" srcId="{B1CC90F8-CB3D-4033-BF3D-687EB9912D41}" destId="{BEA2CAE9-9EA8-4253-801A-03D38CB4BE71}" srcOrd="0" destOrd="0" presId="urn:microsoft.com/office/officeart/2005/8/layout/architecture"/>
    <dgm:cxn modelId="{60E1FE7B-2CF9-4694-9492-009A2CA4BF4D}" type="presParOf" srcId="{BEA2CAE9-9EA8-4253-801A-03D38CB4BE71}" destId="{B3B07292-ADD0-44AD-852F-936B3A43AA78}" srcOrd="0" destOrd="0" presId="urn:microsoft.com/office/officeart/2005/8/layout/architecture"/>
    <dgm:cxn modelId="{0A87120A-C5D7-434A-96B4-B04DC148C0C2}" type="presParOf" srcId="{BEA2CAE9-9EA8-4253-801A-03D38CB4BE71}" destId="{CAA7B287-92C0-4F2B-959F-2C9862F7418E}" srcOrd="1" destOrd="0" presId="urn:microsoft.com/office/officeart/2005/8/layout/architecture"/>
    <dgm:cxn modelId="{39A21732-BE3F-464A-818D-CD4BD0820624}" type="presParOf" srcId="{BEA2CAE9-9EA8-4253-801A-03D38CB4BE71}" destId="{735CF5E8-5B5A-4E20-8C2A-31292B2E87DE}" srcOrd="2" destOrd="0" presId="urn:microsoft.com/office/officeart/2005/8/layout/architecture"/>
    <dgm:cxn modelId="{7FCEC493-89CB-4F2F-92E0-96F8CC61A832}" type="presParOf" srcId="{735CF5E8-5B5A-4E20-8C2A-31292B2E87DE}" destId="{A20E5533-7212-46E3-A960-5B2BC0113E3D}" srcOrd="0" destOrd="0" presId="urn:microsoft.com/office/officeart/2005/8/layout/architecture"/>
    <dgm:cxn modelId="{4C0D4AC3-EAD3-43E6-9A01-8CC78C2EF214}" type="presParOf" srcId="{A20E5533-7212-46E3-A960-5B2BC0113E3D}" destId="{C4ADD9A1-F4D3-46F0-B80D-EDE571E0353E}" srcOrd="0" destOrd="0" presId="urn:microsoft.com/office/officeart/2005/8/layout/architecture"/>
    <dgm:cxn modelId="{B4F58B68-D3A2-41BF-B59D-A80A4AAC1E8A}" type="presParOf" srcId="{A20E5533-7212-46E3-A960-5B2BC0113E3D}" destId="{BF1D7E14-6FAD-42D0-B9FE-335951EA3B04}" srcOrd="1" destOrd="0" presId="urn:microsoft.com/office/officeart/2005/8/layout/architecture"/>
    <dgm:cxn modelId="{4CE22671-0AA5-48F9-B08A-A580CFB87513}" type="presParOf" srcId="{A20E5533-7212-46E3-A960-5B2BC0113E3D}" destId="{0974A1CF-ADB2-4C7B-8998-7080AEF822F3}" srcOrd="2" destOrd="0" presId="urn:microsoft.com/office/officeart/2005/8/layout/architecture"/>
    <dgm:cxn modelId="{C3FDE043-B31A-4A1B-9F18-DE998F5123A3}" type="presParOf" srcId="{0974A1CF-ADB2-4C7B-8998-7080AEF822F3}" destId="{3C716A44-B99F-4898-852B-2983BE5F15DD}" srcOrd="0" destOrd="0" presId="urn:microsoft.com/office/officeart/2005/8/layout/architecture"/>
    <dgm:cxn modelId="{B74FBCE0-771D-44E0-9259-C494F6D2B20F}" type="presParOf" srcId="{3C716A44-B99F-4898-852B-2983BE5F15DD}" destId="{B29F7B8C-2DC5-43AC-8D36-0ECCE10562C3}" srcOrd="0" destOrd="0" presId="urn:microsoft.com/office/officeart/2005/8/layout/architecture"/>
    <dgm:cxn modelId="{B4FC454F-62A2-4D75-B4C9-903F5702B798}" type="presParOf" srcId="{3C716A44-B99F-4898-852B-2983BE5F15DD}" destId="{F58E59F4-EBE5-434A-8ED8-39DF34ACBEC3}" srcOrd="1" destOrd="0" presId="urn:microsoft.com/office/officeart/2005/8/layout/architecture"/>
    <dgm:cxn modelId="{74BEBE26-794C-4E00-BF14-3B54F47C6ABA}" type="presParOf" srcId="{3C716A44-B99F-4898-852B-2983BE5F15DD}" destId="{200C7338-6C6E-42FA-AD76-BC84D303CCD1}" srcOrd="2" destOrd="0" presId="urn:microsoft.com/office/officeart/2005/8/layout/architecture"/>
    <dgm:cxn modelId="{08AE1D46-CB9D-4A4E-9DAE-1AC97CE91B2F}" type="presParOf" srcId="{200C7338-6C6E-42FA-AD76-BC84D303CCD1}" destId="{000E79D9-F6EF-4A1E-95FF-4454D852FA23}" srcOrd="0" destOrd="0" presId="urn:microsoft.com/office/officeart/2005/8/layout/architecture"/>
    <dgm:cxn modelId="{89B9CD6B-188C-4FF5-8681-8EA9FA23472F}" type="presParOf" srcId="{000E79D9-F6EF-4A1E-95FF-4454D852FA23}" destId="{D39828E4-CA6E-49BA-A185-CB09DDFE2719}" srcOrd="0" destOrd="0" presId="urn:microsoft.com/office/officeart/2005/8/layout/architecture"/>
    <dgm:cxn modelId="{E0B60910-1178-43A8-B1D6-2D262CA39DFE}" type="presParOf" srcId="{000E79D9-F6EF-4A1E-95FF-4454D852FA23}" destId="{FEF5EE9A-8149-45AF-924F-ECA275353490}" srcOrd="1" destOrd="0" presId="urn:microsoft.com/office/officeart/2005/8/layout/architecture"/>
    <dgm:cxn modelId="{AFFF09AE-32EC-4C93-AF57-8B92A09EB980}" type="presParOf" srcId="{D1C1E590-4925-4C0E-BDD9-20B3E65AD247}" destId="{BE2D1F66-7CE4-4BCE-813E-BAB031E3D4E0}" srcOrd="3" destOrd="0" presId="urn:microsoft.com/office/officeart/2005/8/layout/architecture"/>
    <dgm:cxn modelId="{77AE83C0-A465-44C9-805E-D06BFE850C39}" type="presParOf" srcId="{D1C1E590-4925-4C0E-BDD9-20B3E65AD247}" destId="{F75A4BB5-D936-4584-8D04-77D1669D1D2E}" srcOrd="4" destOrd="0" presId="urn:microsoft.com/office/officeart/2005/8/layout/architecture"/>
    <dgm:cxn modelId="{8F050481-81CF-4D82-AC07-A1E396FEAE50}" type="presParOf" srcId="{F75A4BB5-D936-4584-8D04-77D1669D1D2E}" destId="{D1323028-AB23-448F-B2C8-09EC620AA25C}" srcOrd="0" destOrd="0" presId="urn:microsoft.com/office/officeart/2005/8/layout/architecture"/>
    <dgm:cxn modelId="{BC9E1F4E-20E5-446C-87C0-82417C058ACC}" type="presParOf" srcId="{F75A4BB5-D936-4584-8D04-77D1669D1D2E}" destId="{A13ABCDF-2380-435D-92ED-0A1AAA6BA927}" srcOrd="1" destOrd="0" presId="urn:microsoft.com/office/officeart/2005/8/layout/architecture"/>
    <dgm:cxn modelId="{2653EC88-398B-4A34-917C-A02B7B9E2C57}" type="presParOf" srcId="{F75A4BB5-D936-4584-8D04-77D1669D1D2E}" destId="{0B464FEF-3B12-4AB1-9D1E-1C544E660426}" srcOrd="2" destOrd="0" presId="urn:microsoft.com/office/officeart/2005/8/layout/architecture"/>
    <dgm:cxn modelId="{DC2CBBBC-A57D-4899-A108-CB808F669A4A}" type="presParOf" srcId="{0B464FEF-3B12-4AB1-9D1E-1C544E660426}" destId="{1ADED378-E1E6-406A-844E-A31FBC32A36D}" srcOrd="0" destOrd="0" presId="urn:microsoft.com/office/officeart/2005/8/layout/architecture"/>
    <dgm:cxn modelId="{F09B23D3-CA8C-4EDF-8008-65787986444E}" type="presParOf" srcId="{1ADED378-E1E6-406A-844E-A31FBC32A36D}" destId="{9641EA97-DDE9-4911-8F0F-1F9EEE9E221B}" srcOrd="0" destOrd="0" presId="urn:microsoft.com/office/officeart/2005/8/layout/architecture"/>
    <dgm:cxn modelId="{6FF24328-B400-4168-87FE-C029AE1EB882}" type="presParOf" srcId="{1ADED378-E1E6-406A-844E-A31FBC32A36D}" destId="{E1E16357-EA0B-4084-8AFF-19440C9712E7}" srcOrd="1" destOrd="0" presId="urn:microsoft.com/office/officeart/2005/8/layout/architecture"/>
    <dgm:cxn modelId="{BAE49F90-A4AE-485E-9219-31658B612409}" type="presParOf" srcId="{1ADED378-E1E6-406A-844E-A31FBC32A36D}" destId="{B59B9AD3-64F0-4C31-BE05-A4AD39C4A5FD}" srcOrd="2" destOrd="0" presId="urn:microsoft.com/office/officeart/2005/8/layout/architecture"/>
    <dgm:cxn modelId="{661F5B8A-B8B5-43E0-915B-3E744D2DCF49}" type="presParOf" srcId="{B59B9AD3-64F0-4C31-BE05-A4AD39C4A5FD}" destId="{66F55B9E-3AE5-4CD6-9160-F8AC48D2EADC}" srcOrd="0" destOrd="0" presId="urn:microsoft.com/office/officeart/2005/8/layout/architecture"/>
    <dgm:cxn modelId="{0C064F21-459D-4BBE-885A-4365FA8CD5EF}" type="presParOf" srcId="{66F55B9E-3AE5-4CD6-9160-F8AC48D2EADC}" destId="{3314AE34-BE87-45C1-9C45-CCD1F3F9415A}" srcOrd="0" destOrd="0" presId="urn:microsoft.com/office/officeart/2005/8/layout/architecture"/>
    <dgm:cxn modelId="{B2D2C8C0-9EFD-46E5-BA08-04546719A6A5}" type="presParOf" srcId="{66F55B9E-3AE5-4CD6-9160-F8AC48D2EADC}" destId="{CD02C218-2D62-4A0F-9996-F747A17BB572}" srcOrd="1" destOrd="0" presId="urn:microsoft.com/office/officeart/2005/8/layout/architecture"/>
    <dgm:cxn modelId="{666A95C9-C0E5-4032-8578-1728DA9AE050}" type="presParOf" srcId="{66F55B9E-3AE5-4CD6-9160-F8AC48D2EADC}" destId="{12CE13EF-184D-4C55-AE66-1648580C359E}" srcOrd="2" destOrd="0" presId="urn:microsoft.com/office/officeart/2005/8/layout/architecture"/>
    <dgm:cxn modelId="{9F482DD2-2B7E-44EC-98B5-058F5151D263}" type="presParOf" srcId="{12CE13EF-184D-4C55-AE66-1648580C359E}" destId="{B57A76FB-566B-42D6-85A5-76B44B3DB739}" srcOrd="0" destOrd="0" presId="urn:microsoft.com/office/officeart/2005/8/layout/architecture"/>
    <dgm:cxn modelId="{3BF1EFE1-393E-4AD8-9E72-AF6B3A4F867D}" type="presParOf" srcId="{B57A76FB-566B-42D6-85A5-76B44B3DB739}" destId="{22E3F09D-4F8D-4480-A670-645DAA852096}" srcOrd="0" destOrd="0" presId="urn:microsoft.com/office/officeart/2005/8/layout/architecture"/>
    <dgm:cxn modelId="{2F89B66B-00C8-4DF3-AF95-3AB58623CA22}" type="presParOf" srcId="{B57A76FB-566B-42D6-85A5-76B44B3DB739}" destId="{40F7373A-1E3D-4681-96F2-0E7D5FD354BD}" srcOrd="1" destOrd="0" presId="urn:microsoft.com/office/officeart/2005/8/layout/architecture"/>
    <dgm:cxn modelId="{12DE1511-056D-43EE-971C-3E54C7C3168D}" type="presParOf" srcId="{B57A76FB-566B-42D6-85A5-76B44B3DB739}" destId="{D4C7077B-CA61-48C0-A18E-743E6B5B86A5}" srcOrd="2" destOrd="0" presId="urn:microsoft.com/office/officeart/2005/8/layout/architecture"/>
    <dgm:cxn modelId="{89EDDAFB-391D-4CFC-8FE2-92D9B95F7CB8}" type="presParOf" srcId="{D4C7077B-CA61-48C0-A18E-743E6B5B86A5}" destId="{C64B9912-97C1-46A8-AE3A-40FF7B0562C8}" srcOrd="0" destOrd="0" presId="urn:microsoft.com/office/officeart/2005/8/layout/architecture"/>
    <dgm:cxn modelId="{D1DD475B-439A-4E0D-AB08-41F599F7E512}" type="presParOf" srcId="{C64B9912-97C1-46A8-AE3A-40FF7B0562C8}" destId="{72EB4A38-3FA1-499E-A17A-D8C9DB009724}" srcOrd="0" destOrd="0" presId="urn:microsoft.com/office/officeart/2005/8/layout/architecture"/>
    <dgm:cxn modelId="{29283312-6271-4B12-8285-1890F9B944B2}" type="presParOf" srcId="{C64B9912-97C1-46A8-AE3A-40FF7B0562C8}" destId="{6010D7A3-20B2-4AF9-9B34-0A6D53A84A09}" srcOrd="1" destOrd="0" presId="urn:microsoft.com/office/officeart/2005/8/layout/architecture"/>
    <dgm:cxn modelId="{D50B430F-871B-4BE6-8DA0-DF32834D0F70}" type="presParOf" srcId="{C64B9912-97C1-46A8-AE3A-40FF7B0562C8}" destId="{2F45157A-F705-4F2D-84CC-A767B8F0520F}" srcOrd="2" destOrd="0" presId="urn:microsoft.com/office/officeart/2005/8/layout/architecture"/>
    <dgm:cxn modelId="{DCC4369D-3DA9-42C4-9B0B-AFA5F015D02F}" type="presParOf" srcId="{2F45157A-F705-4F2D-84CC-A767B8F0520F}" destId="{3FECEF71-3E31-4140-9165-B13B2A8804B2}" srcOrd="0" destOrd="0" presId="urn:microsoft.com/office/officeart/2005/8/layout/architecture"/>
    <dgm:cxn modelId="{92772A90-F606-4440-8BBF-B29DCB72DFD4}" type="presParOf" srcId="{3FECEF71-3E31-4140-9165-B13B2A8804B2}" destId="{3451BBC5-7700-46F4-B36F-652127A422F6}" srcOrd="0" destOrd="0" presId="urn:microsoft.com/office/officeart/2005/8/layout/architecture"/>
    <dgm:cxn modelId="{66793100-00FB-4158-AF05-1A0EC59BB164}" type="presParOf" srcId="{3FECEF71-3E31-4140-9165-B13B2A8804B2}" destId="{0179DAD1-47C5-414D-ADEA-0180C001C2A7}" srcOrd="1" destOrd="0" presId="urn:microsoft.com/office/officeart/2005/8/layout/architecture"/>
    <dgm:cxn modelId="{CFFE9F63-C857-4BA7-9730-7BA8A3A8A6CA}" type="presParOf" srcId="{3FECEF71-3E31-4140-9165-B13B2A8804B2}" destId="{E390B417-837E-4F9D-9411-E797DE85C06D}" srcOrd="2" destOrd="0" presId="urn:microsoft.com/office/officeart/2005/8/layout/architecture"/>
    <dgm:cxn modelId="{9166AFB1-5270-4B93-8AA9-368F9DD03E0D}" type="presParOf" srcId="{E390B417-837E-4F9D-9411-E797DE85C06D}" destId="{50F49F17-A55D-40C9-9C3A-B21F851A2B1E}" srcOrd="0" destOrd="0" presId="urn:microsoft.com/office/officeart/2005/8/layout/architecture"/>
    <dgm:cxn modelId="{63AB5623-2C74-4FD6-A6D3-040330CBDCAD}" type="presParOf" srcId="{50F49F17-A55D-40C9-9C3A-B21F851A2B1E}" destId="{6914A49D-805B-4DC7-BF4F-FFC1CE71B083}" srcOrd="0" destOrd="0" presId="urn:microsoft.com/office/officeart/2005/8/layout/architecture"/>
    <dgm:cxn modelId="{89FF22AD-3E32-4134-9EDA-A3878CF58280}" type="presParOf" srcId="{50F49F17-A55D-40C9-9C3A-B21F851A2B1E}" destId="{94E8DA78-7411-413B-9FB8-C563C932795C}" srcOrd="1" destOrd="0" presId="urn:microsoft.com/office/officeart/2005/8/layout/architecture"/>
    <dgm:cxn modelId="{A9EF7C39-4FAC-487A-86F9-A5B3E5999DCF}" type="presParOf" srcId="{50F49F17-A55D-40C9-9C3A-B21F851A2B1E}" destId="{8ED61F22-2153-47AF-87C3-B96647F13049}" srcOrd="2" destOrd="0" presId="urn:microsoft.com/office/officeart/2005/8/layout/architecture"/>
    <dgm:cxn modelId="{E91C13C4-6811-4BE0-B727-0143BE056AD4}" type="presParOf" srcId="{8ED61F22-2153-47AF-87C3-B96647F13049}" destId="{DF26AA63-6419-4117-95D6-22A0CFA2284A}" srcOrd="0" destOrd="0" presId="urn:microsoft.com/office/officeart/2005/8/layout/architecture"/>
    <dgm:cxn modelId="{35229D33-1329-41B0-A264-DF4E6490E0FE}" type="presParOf" srcId="{DF26AA63-6419-4117-95D6-22A0CFA2284A}" destId="{A0BD5C41-9735-4F7D-9B2B-3554CDC09E78}" srcOrd="0" destOrd="0" presId="urn:microsoft.com/office/officeart/2005/8/layout/architecture"/>
    <dgm:cxn modelId="{90E30CC7-2DB8-43C9-A6AA-857A0953CFE1}" type="presParOf" srcId="{DF26AA63-6419-4117-95D6-22A0CFA2284A}" destId="{E57E4483-431F-4B88-8683-99FE40367EFA}" srcOrd="1" destOrd="0" presId="urn:microsoft.com/office/officeart/2005/8/layout/architecture"/>
    <dgm:cxn modelId="{0EFAD0A4-B27E-415C-A4A2-49E5664846AC}" type="presParOf" srcId="{D1C1E590-4925-4C0E-BDD9-20B3E65AD247}" destId="{9C09CF26-5CA8-41F4-B22E-F270468C36AE}" srcOrd="5" destOrd="0" presId="urn:microsoft.com/office/officeart/2005/8/layout/architecture"/>
    <dgm:cxn modelId="{78C1B080-21D6-4A6D-9C14-A06D403B79BD}" type="presParOf" srcId="{D1C1E590-4925-4C0E-BDD9-20B3E65AD247}" destId="{5C5D5ED9-31DA-49B5-ABBA-73C549BA7D4C}" srcOrd="6" destOrd="0" presId="urn:microsoft.com/office/officeart/2005/8/layout/architecture"/>
    <dgm:cxn modelId="{2680B406-EBF8-4A3E-B69D-09519BF21A48}" type="presParOf" srcId="{5C5D5ED9-31DA-49B5-ABBA-73C549BA7D4C}" destId="{84A690FE-2A80-484A-9BE7-95B698377068}" srcOrd="0" destOrd="0" presId="urn:microsoft.com/office/officeart/2005/8/layout/architecture"/>
    <dgm:cxn modelId="{B3892F91-F766-4DCD-BE32-7FA29DB08EFF}" type="presParOf" srcId="{5C5D5ED9-31DA-49B5-ABBA-73C549BA7D4C}" destId="{B2B112B2-3FBB-453E-B349-3C5F9A76A3D9}" srcOrd="1" destOrd="0" presId="urn:microsoft.com/office/officeart/2005/8/layout/architecture"/>
    <dgm:cxn modelId="{521E4FEB-7E18-4052-809B-2AE4AD6722F7}" type="presParOf" srcId="{5C5D5ED9-31DA-49B5-ABBA-73C549BA7D4C}" destId="{EE091CCC-3C6F-4580-BC42-EE3A667C3A54}" srcOrd="2" destOrd="0" presId="urn:microsoft.com/office/officeart/2005/8/layout/architecture"/>
    <dgm:cxn modelId="{D340244D-886A-4C69-880A-6123936784B8}" type="presParOf" srcId="{EE091CCC-3C6F-4580-BC42-EE3A667C3A54}" destId="{D8A2F354-4C60-4676-821E-7E45CAB6E6B8}" srcOrd="0" destOrd="0" presId="urn:microsoft.com/office/officeart/2005/8/layout/architecture"/>
    <dgm:cxn modelId="{78A36253-1184-4FF2-A9D8-35E52E36B213}" type="presParOf" srcId="{D8A2F354-4C60-4676-821E-7E45CAB6E6B8}" destId="{5C1ED861-6CB3-4404-B8BA-816FBA55830D}" srcOrd="0" destOrd="0" presId="urn:microsoft.com/office/officeart/2005/8/layout/architecture"/>
    <dgm:cxn modelId="{1CF04306-7C30-4334-BCB3-30937FE7D452}" type="presParOf" srcId="{D8A2F354-4C60-4676-821E-7E45CAB6E6B8}" destId="{5ECDB136-17AB-4AAF-BC2D-3AD371007A78}" srcOrd="1" destOrd="0" presId="urn:microsoft.com/office/officeart/2005/8/layout/architecture"/>
    <dgm:cxn modelId="{20C32642-74B3-474F-8532-BEDC94E1D2C9}" type="presParOf" srcId="{D8A2F354-4C60-4676-821E-7E45CAB6E6B8}" destId="{A9A3906B-2070-477B-8F41-C7C0F4C4C7AE}" srcOrd="2" destOrd="0" presId="urn:microsoft.com/office/officeart/2005/8/layout/architecture"/>
    <dgm:cxn modelId="{805EAD24-A116-4CF1-B62A-A88058CEF011}" type="presParOf" srcId="{A9A3906B-2070-477B-8F41-C7C0F4C4C7AE}" destId="{01900763-47CB-4924-9E65-B651C776B02F}" srcOrd="0" destOrd="0" presId="urn:microsoft.com/office/officeart/2005/8/layout/architecture"/>
    <dgm:cxn modelId="{6076AA42-C8DD-4692-8FB9-1430C7DBADDE}" type="presParOf" srcId="{01900763-47CB-4924-9E65-B651C776B02F}" destId="{DEAFDCAA-4337-455D-B719-C90DFB0DC019}" srcOrd="0" destOrd="0" presId="urn:microsoft.com/office/officeart/2005/8/layout/architecture"/>
    <dgm:cxn modelId="{66309ACD-85A0-4FF1-AC0E-3252E0ED4B11}" type="presParOf" srcId="{01900763-47CB-4924-9E65-B651C776B02F}" destId="{C5BC2B70-595F-4779-8D85-AE174A9A95F7}" srcOrd="1" destOrd="0" presId="urn:microsoft.com/office/officeart/2005/8/layout/architecture"/>
    <dgm:cxn modelId="{F1724689-0EB1-4C30-8CCA-9A5ED672CB18}" type="presParOf" srcId="{01900763-47CB-4924-9E65-B651C776B02F}" destId="{7DF00AFD-75AF-4240-B5F1-A574CD429AFD}" srcOrd="2" destOrd="0" presId="urn:microsoft.com/office/officeart/2005/8/layout/architecture"/>
    <dgm:cxn modelId="{E964C2A1-41E7-47ED-9C56-E810011888D4}" type="presParOf" srcId="{7DF00AFD-75AF-4240-B5F1-A574CD429AFD}" destId="{BF8077C4-33C8-4F34-A605-378EE30CB5BE}" srcOrd="0" destOrd="0" presId="urn:microsoft.com/office/officeart/2005/8/layout/architecture"/>
    <dgm:cxn modelId="{8EF19C42-D5FE-4EAA-988C-34E4E9AA9CB3}" type="presParOf" srcId="{BF8077C4-33C8-4F34-A605-378EE30CB5BE}" destId="{BF932938-8AD9-4065-8990-4D79392236E7}" srcOrd="0" destOrd="0" presId="urn:microsoft.com/office/officeart/2005/8/layout/architecture"/>
    <dgm:cxn modelId="{BE87804B-A10C-42BD-934D-269133BA22B4}" type="presParOf" srcId="{BF8077C4-33C8-4F34-A605-378EE30CB5BE}" destId="{3BF17F8E-CB8F-455D-A8CF-9B52FB2BD747}" srcOrd="1" destOrd="0" presId="urn:microsoft.com/office/officeart/2005/8/layout/architecture"/>
    <dgm:cxn modelId="{C25FAAFA-4B44-4260-A108-E2A4EDC67F28}" type="presParOf" srcId="{BF8077C4-33C8-4F34-A605-378EE30CB5BE}" destId="{841E7A20-8143-4E6B-943A-7C331299A06B}" srcOrd="2" destOrd="0" presId="urn:microsoft.com/office/officeart/2005/8/layout/architecture"/>
    <dgm:cxn modelId="{FDAF2404-A7C7-4DAE-AA2D-828683F65FAC}" type="presParOf" srcId="{841E7A20-8143-4E6B-943A-7C331299A06B}" destId="{22276CF2-8CD3-4E37-9A79-3E578F4963B0}" srcOrd="0" destOrd="0" presId="urn:microsoft.com/office/officeart/2005/8/layout/architecture"/>
    <dgm:cxn modelId="{F143C51B-C625-4DFA-91A8-13CF999AA187}" type="presParOf" srcId="{22276CF2-8CD3-4E37-9A79-3E578F4963B0}" destId="{C5C82684-2FD5-48FF-BB2D-8900824B0783}" srcOrd="0" destOrd="0" presId="urn:microsoft.com/office/officeart/2005/8/layout/architecture"/>
    <dgm:cxn modelId="{22E60FF1-30C0-4F75-B185-1ACB518BB276}" type="presParOf" srcId="{22276CF2-8CD3-4E37-9A79-3E578F4963B0}" destId="{3AEC1B75-2AA3-4E21-9CF1-F01101C165E3}" srcOrd="1" destOrd="0" presId="urn:microsoft.com/office/officeart/2005/8/layout/architecture"/>
    <dgm:cxn modelId="{A2EBD8D0-4AFE-430F-A938-3651AC0E4E31}" type="presParOf" srcId="{22276CF2-8CD3-4E37-9A79-3E578F4963B0}" destId="{5B202BD2-3FD1-4565-A581-71343AAEA74D}" srcOrd="2" destOrd="0" presId="urn:microsoft.com/office/officeart/2005/8/layout/architecture"/>
    <dgm:cxn modelId="{527F2FEF-4F1C-4A29-ACFC-5C67854415A5}" type="presParOf" srcId="{5B202BD2-3FD1-4565-A581-71343AAEA74D}" destId="{DBB059E7-8CE5-4DB1-AC6D-556C3D01C356}" srcOrd="0" destOrd="0" presId="urn:microsoft.com/office/officeart/2005/8/layout/architecture"/>
    <dgm:cxn modelId="{03B04E24-90CE-4A16-9BC5-75D2AB838125}" type="presParOf" srcId="{DBB059E7-8CE5-4DB1-AC6D-556C3D01C356}" destId="{3FC04AB2-27E5-4199-8532-42873C0EB0F6}" srcOrd="0" destOrd="0" presId="urn:microsoft.com/office/officeart/2005/8/layout/architecture"/>
    <dgm:cxn modelId="{65C6BAE9-F2B3-4E5E-917D-82FADF170340}" type="presParOf" srcId="{DBB059E7-8CE5-4DB1-AC6D-556C3D01C356}" destId="{61F37852-C120-406F-8F4A-A40A2F45F9B2}" srcOrd="1" destOrd="0" presId="urn:microsoft.com/office/officeart/2005/8/layout/architecture"/>
    <dgm:cxn modelId="{1C73D8DE-156F-4FBA-99AB-AC7CF8910DC6}" type="presParOf" srcId="{DBB059E7-8CE5-4DB1-AC6D-556C3D01C356}" destId="{874BFBFA-505D-44F5-BE8A-C838D4C73196}" srcOrd="2" destOrd="0" presId="urn:microsoft.com/office/officeart/2005/8/layout/architecture"/>
    <dgm:cxn modelId="{2FE06D78-A17D-4B09-9EDE-96FE2AABC7F3}" type="presParOf" srcId="{874BFBFA-505D-44F5-BE8A-C838D4C73196}" destId="{642D7464-425C-4008-B541-520D09FFAC38}" srcOrd="0" destOrd="0" presId="urn:microsoft.com/office/officeart/2005/8/layout/architecture"/>
    <dgm:cxn modelId="{6BDC658D-C5BA-413E-97DB-E723C691205C}" type="presParOf" srcId="{642D7464-425C-4008-B541-520D09FFAC38}" destId="{24BB3F36-35F6-4E9C-AF52-DE585EF65261}" srcOrd="0" destOrd="0" presId="urn:microsoft.com/office/officeart/2005/8/layout/architecture"/>
    <dgm:cxn modelId="{C8D042F6-7D5E-44D2-AB97-8B40CB486A30}" type="presParOf" srcId="{642D7464-425C-4008-B541-520D09FFAC38}" destId="{2326AD4A-D014-4ABF-9AD5-560BC48FE9FF}" srcOrd="1" destOrd="0" presId="urn:microsoft.com/office/officeart/2005/8/layout/architecture"/>
    <dgm:cxn modelId="{7AB20CC7-DA55-4231-AF59-1FD78EF13292}" type="presParOf" srcId="{642D7464-425C-4008-B541-520D09FFAC38}" destId="{4BC156A9-3362-4941-897F-EADD5AC1CD95}" srcOrd="2" destOrd="0" presId="urn:microsoft.com/office/officeart/2005/8/layout/architecture"/>
    <dgm:cxn modelId="{4B658497-7B64-4726-8FCC-481E27C5CEBA}" type="presParOf" srcId="{4BC156A9-3362-4941-897F-EADD5AC1CD95}" destId="{C4FB9FD5-7E04-48DA-A4DF-D8638E9C37DC}" srcOrd="0" destOrd="0" presId="urn:microsoft.com/office/officeart/2005/8/layout/architecture"/>
    <dgm:cxn modelId="{17CBE39D-EA84-4ABF-8BE6-B9D7D7C56088}" type="presParOf" srcId="{C4FB9FD5-7E04-48DA-A4DF-D8638E9C37DC}" destId="{B36B095B-B903-46EF-8D1A-F4F29C5D71BE}" srcOrd="0" destOrd="0" presId="urn:microsoft.com/office/officeart/2005/8/layout/architecture"/>
    <dgm:cxn modelId="{12EEE23B-F9A3-4557-B3E6-9D3E273B55EC}" type="presParOf" srcId="{C4FB9FD5-7E04-48DA-A4DF-D8638E9C37DC}" destId="{0B0B9AB9-E016-436C-9BA6-AFD8B87B6B40}" srcOrd="1" destOrd="0" presId="urn:microsoft.com/office/officeart/2005/8/layout/architecture"/>
    <dgm:cxn modelId="{4B7FF883-3459-49E1-BA98-8F9DD46BEB6D}" type="presParOf" srcId="{D1C1E590-4925-4C0E-BDD9-20B3E65AD247}" destId="{61AAA053-AAB2-4172-B7D7-CE387F538497}" srcOrd="7" destOrd="0" presId="urn:microsoft.com/office/officeart/2005/8/layout/architecture"/>
    <dgm:cxn modelId="{4263134E-3079-457C-A4DE-2B71462171F2}" type="presParOf" srcId="{D1C1E590-4925-4C0E-BDD9-20B3E65AD247}" destId="{34CE91AB-7B77-4EE0-B0F5-067F0CDA9CDB}" srcOrd="8" destOrd="0" presId="urn:microsoft.com/office/officeart/2005/8/layout/architecture"/>
    <dgm:cxn modelId="{C79BB927-E986-4217-AB35-56C76D1F51D6}" type="presParOf" srcId="{34CE91AB-7B77-4EE0-B0F5-067F0CDA9CDB}" destId="{E14C3A99-F7F4-4743-90C9-E5985AB01909}" srcOrd="0" destOrd="0" presId="urn:microsoft.com/office/officeart/2005/8/layout/architecture"/>
    <dgm:cxn modelId="{1310BA6D-F385-44B7-A005-EA34E1B0C803}" type="presParOf" srcId="{34CE91AB-7B77-4EE0-B0F5-067F0CDA9CDB}" destId="{61898F20-677E-47A6-9FE9-A2D2E45B5101}" srcOrd="1" destOrd="0" presId="urn:microsoft.com/office/officeart/2005/8/layout/architecture"/>
    <dgm:cxn modelId="{A94C59B2-BBA6-4784-9E0F-EFF4E93C7A3C}" type="presParOf" srcId="{34CE91AB-7B77-4EE0-B0F5-067F0CDA9CDB}" destId="{F954A570-7134-4FFD-818C-CBBD4CBB855A}" srcOrd="2" destOrd="0" presId="urn:microsoft.com/office/officeart/2005/8/layout/architecture"/>
    <dgm:cxn modelId="{71B4FE38-B641-4C44-8F19-948DC2BE93A0}" type="presParOf" srcId="{F954A570-7134-4FFD-818C-CBBD4CBB855A}" destId="{4CBF4471-BD5D-403A-95A8-A44300D74990}" srcOrd="0" destOrd="0" presId="urn:microsoft.com/office/officeart/2005/8/layout/architecture"/>
    <dgm:cxn modelId="{F654B52C-500A-4636-8DA0-B61EBFA61B1B}" type="presParOf" srcId="{4CBF4471-BD5D-403A-95A8-A44300D74990}" destId="{242C1DFA-94B1-4772-9B51-158FE99DD23A}" srcOrd="0" destOrd="0" presId="urn:microsoft.com/office/officeart/2005/8/layout/architecture"/>
    <dgm:cxn modelId="{350B1C4F-88F6-4675-9698-BC1415B0D1BC}" type="presParOf" srcId="{4CBF4471-BD5D-403A-95A8-A44300D74990}" destId="{17E6DE5A-A20B-40C3-B8ED-2F354909E72A}" srcOrd="1" destOrd="0" presId="urn:microsoft.com/office/officeart/2005/8/layout/architecture"/>
    <dgm:cxn modelId="{6CC169EB-E3E0-4950-B6E7-762C126DBFB4}" type="presParOf" srcId="{4CBF4471-BD5D-403A-95A8-A44300D74990}" destId="{8811B840-E93B-4498-A4D0-B0E9ECC84C9B}" srcOrd="2" destOrd="0" presId="urn:microsoft.com/office/officeart/2005/8/layout/architecture"/>
    <dgm:cxn modelId="{FAC03340-D2F1-4FB7-A897-7BDB8FA15FE7}" type="presParOf" srcId="{8811B840-E93B-4498-A4D0-B0E9ECC84C9B}" destId="{209C9B68-4D43-489B-B0DE-2E4436320308}" srcOrd="0" destOrd="0" presId="urn:microsoft.com/office/officeart/2005/8/layout/architecture"/>
    <dgm:cxn modelId="{6D3943D3-79C6-4A1C-B56C-9FAE3F57C229}" type="presParOf" srcId="{209C9B68-4D43-489B-B0DE-2E4436320308}" destId="{54D5FE6F-08E7-407D-B366-7BED12AEFF2B}" srcOrd="0" destOrd="0" presId="urn:microsoft.com/office/officeart/2005/8/layout/architecture"/>
    <dgm:cxn modelId="{91E364C9-BF39-4A62-A06E-A09A7E329834}" type="presParOf" srcId="{209C9B68-4D43-489B-B0DE-2E4436320308}" destId="{07DDAC38-F4D5-46F7-BB54-4BEE4EEB21C1}" srcOrd="1" destOrd="0" presId="urn:microsoft.com/office/officeart/2005/8/layout/architecture"/>
    <dgm:cxn modelId="{E7AC484D-7C3C-4083-8369-6E98E050F567}" type="presParOf" srcId="{209C9B68-4D43-489B-B0DE-2E4436320308}" destId="{F13FA764-7CF1-48C9-91A1-CA83D270F4B2}" srcOrd="2" destOrd="0" presId="urn:microsoft.com/office/officeart/2005/8/layout/architecture"/>
    <dgm:cxn modelId="{8C724880-8CC0-4660-8121-0946B7F52791}" type="presParOf" srcId="{F13FA764-7CF1-48C9-91A1-CA83D270F4B2}" destId="{B0233911-F8E5-463E-AB39-97EBA264CFC6}" srcOrd="0" destOrd="0" presId="urn:microsoft.com/office/officeart/2005/8/layout/architecture"/>
    <dgm:cxn modelId="{4C92618F-4F32-458A-92C9-2C360490830B}" type="presParOf" srcId="{B0233911-F8E5-463E-AB39-97EBA264CFC6}" destId="{26E44126-F914-4D93-979C-7AC41AC5A121}" srcOrd="0" destOrd="0" presId="urn:microsoft.com/office/officeart/2005/8/layout/architecture"/>
    <dgm:cxn modelId="{2E4C3D6A-FB50-46F1-8B2A-95F7F3983240}" type="presParOf" srcId="{B0233911-F8E5-463E-AB39-97EBA264CFC6}" destId="{2DBD41B2-F269-44A2-A2AF-5D15E8B7947E}" srcOrd="1" destOrd="0" presId="urn:microsoft.com/office/officeart/2005/8/layout/architecture"/>
    <dgm:cxn modelId="{7123E608-67DB-4B96-A118-77335470D64E}" type="presParOf" srcId="{B0233911-F8E5-463E-AB39-97EBA264CFC6}" destId="{EC144276-5936-4491-AE96-EDCEEF63F61F}" srcOrd="2" destOrd="0" presId="urn:microsoft.com/office/officeart/2005/8/layout/architecture"/>
    <dgm:cxn modelId="{A6193535-0F6A-4CF5-8430-DD2DD3053A74}" type="presParOf" srcId="{EC144276-5936-4491-AE96-EDCEEF63F61F}" destId="{48A89ACD-E4BD-408B-884B-5D32B533AC68}" srcOrd="0" destOrd="0" presId="urn:microsoft.com/office/officeart/2005/8/layout/architecture"/>
    <dgm:cxn modelId="{09CCA173-C373-4744-936A-96AA92B74B2E}" type="presParOf" srcId="{48A89ACD-E4BD-408B-884B-5D32B533AC68}" destId="{8EE135C6-115D-406E-9B42-6E7C25B9F9FA}" srcOrd="0" destOrd="0" presId="urn:microsoft.com/office/officeart/2005/8/layout/architecture"/>
    <dgm:cxn modelId="{585E23C1-C321-42F7-9879-F3C0D7E24955}" type="presParOf" srcId="{48A89ACD-E4BD-408B-884B-5D32B533AC68}" destId="{CB22A69B-A230-4871-BB00-0CD5096FD07C}" srcOrd="1" destOrd="0" presId="urn:microsoft.com/office/officeart/2005/8/layout/architecture"/>
    <dgm:cxn modelId="{47EC1BDC-671D-4416-8194-8B376964538C}" type="presParOf" srcId="{48A89ACD-E4BD-408B-884B-5D32B533AC68}" destId="{2B7EDBD1-E6ED-4733-A68C-EF2CAF353478}" srcOrd="2" destOrd="0" presId="urn:microsoft.com/office/officeart/2005/8/layout/architecture"/>
    <dgm:cxn modelId="{7529184A-3677-4135-B3E3-27BA47A1E77C}" type="presParOf" srcId="{2B7EDBD1-E6ED-4733-A68C-EF2CAF353478}" destId="{19251CCA-418F-4917-B467-17205F9FAA21}" srcOrd="0" destOrd="0" presId="urn:microsoft.com/office/officeart/2005/8/layout/architecture"/>
    <dgm:cxn modelId="{24157659-A0EE-46C1-8ABD-74A98EE84EDE}" type="presParOf" srcId="{19251CCA-418F-4917-B467-17205F9FAA21}" destId="{A59091BA-286B-476D-B863-639FDBABA76D}" srcOrd="0" destOrd="0" presId="urn:microsoft.com/office/officeart/2005/8/layout/architecture"/>
    <dgm:cxn modelId="{39203172-5EBA-42E5-A676-B7D6C42E4B32}" type="presParOf" srcId="{19251CCA-418F-4917-B467-17205F9FAA21}" destId="{F9203A5A-F01E-49FD-ACFC-471BE1EE5F83}" srcOrd="1" destOrd="0" presId="urn:microsoft.com/office/officeart/2005/8/layout/architecture"/>
    <dgm:cxn modelId="{79766233-3DDF-4A94-93A4-935B5FCC1939}" type="presParOf" srcId="{19251CCA-418F-4917-B467-17205F9FAA21}" destId="{DE93D64F-8BA9-4F1D-8F34-F479B9D6BD11}" srcOrd="2" destOrd="0" presId="urn:microsoft.com/office/officeart/2005/8/layout/architecture"/>
    <dgm:cxn modelId="{1A002604-5600-4D32-8060-E931BF43BCE6}" type="presParOf" srcId="{DE93D64F-8BA9-4F1D-8F34-F479B9D6BD11}" destId="{88DB7B46-F747-495E-8945-76B6EC00B762}" srcOrd="0" destOrd="0" presId="urn:microsoft.com/office/officeart/2005/8/layout/architecture"/>
    <dgm:cxn modelId="{BE0D5FBC-0D5B-4659-A61A-241C4D0898F9}" type="presParOf" srcId="{88DB7B46-F747-495E-8945-76B6EC00B762}" destId="{3699290D-A6A1-43C3-ADBA-DB604EC8CC8C}" srcOrd="0" destOrd="0" presId="urn:microsoft.com/office/officeart/2005/8/layout/architecture"/>
    <dgm:cxn modelId="{E3761E26-8A4C-4100-B38B-60B4E66DB466}" type="presParOf" srcId="{88DB7B46-F747-495E-8945-76B6EC00B762}" destId="{02DBC525-2A41-4AB6-83D0-A0CCE80366FC}"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62CD1E-0A57-4CDC-85BD-360EF9DCA0C0}"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477D7337-1BEB-41D4-9C6D-27DD1DDA5CAA}">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Hardware</a:t>
          </a:r>
        </a:p>
      </dgm:t>
    </dgm:pt>
    <dgm:pt modelId="{AF260FCF-2590-49D7-8A89-310B02AF8B27}" type="parTrans" cxnId="{BADC8546-B967-453E-86A5-88CC0A29C8BD}">
      <dgm:prSet/>
      <dgm:spPr/>
      <dgm:t>
        <a:bodyPr/>
        <a:lstStyle/>
        <a:p>
          <a:endParaRPr lang="en-US" sz="1600"/>
        </a:p>
      </dgm:t>
    </dgm:pt>
    <dgm:pt modelId="{4A366AA1-63BC-400A-AB05-0B49EFFB1BC5}" type="sibTrans" cxnId="{BADC8546-B967-453E-86A5-88CC0A29C8BD}">
      <dgm:prSet/>
      <dgm:spPr/>
      <dgm:t>
        <a:bodyPr/>
        <a:lstStyle/>
        <a:p>
          <a:endParaRPr lang="en-US" sz="1600"/>
        </a:p>
      </dgm:t>
    </dgm:pt>
    <dgm:pt modelId="{479BD686-9037-487C-8DA2-F08818596275}">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Virtualization</a:t>
          </a:r>
        </a:p>
      </dgm:t>
    </dgm:pt>
    <dgm:pt modelId="{F0DB3485-E907-4338-808A-0C2503CD09E0}" type="parTrans" cxnId="{009CBCA5-FBB4-4EF3-BAE7-3C69B7B136A6}">
      <dgm:prSet/>
      <dgm:spPr/>
      <dgm:t>
        <a:bodyPr/>
        <a:lstStyle/>
        <a:p>
          <a:endParaRPr lang="en-US" sz="1600"/>
        </a:p>
      </dgm:t>
    </dgm:pt>
    <dgm:pt modelId="{022FB4DE-2EEC-4829-8788-BB1D7DF3458E}" type="sibTrans" cxnId="{009CBCA5-FBB4-4EF3-BAE7-3C69B7B136A6}">
      <dgm:prSet/>
      <dgm:spPr/>
      <dgm:t>
        <a:bodyPr/>
        <a:lstStyle/>
        <a:p>
          <a:endParaRPr lang="en-US" sz="1600"/>
        </a:p>
      </dgm:t>
    </dgm:pt>
    <dgm:pt modelId="{B7E75CD6-C813-497B-B780-5300364AF5D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Operating System</a:t>
          </a:r>
        </a:p>
      </dgm:t>
    </dgm:pt>
    <dgm:pt modelId="{D6E7C757-5B4E-4B1F-B54C-9D08D478C2A9}" type="parTrans" cxnId="{3FD3022C-57A4-4B9D-B976-3BDF8DBFDFA8}">
      <dgm:prSet/>
      <dgm:spPr/>
      <dgm:t>
        <a:bodyPr/>
        <a:lstStyle/>
        <a:p>
          <a:endParaRPr lang="en-US" sz="1600"/>
        </a:p>
      </dgm:t>
    </dgm:pt>
    <dgm:pt modelId="{0A890325-1270-42D3-8105-4BCB6E3A6197}" type="sibTrans" cxnId="{3FD3022C-57A4-4B9D-B976-3BDF8DBFDFA8}">
      <dgm:prSet/>
      <dgm:spPr/>
      <dgm:t>
        <a:bodyPr/>
        <a:lstStyle/>
        <a:p>
          <a:endParaRPr lang="en-US" sz="1600"/>
        </a:p>
      </dgm:t>
    </dgm:pt>
    <dgm:pt modelId="{FDFD7672-CBF7-425E-91B3-28B84DBFBE51}">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7D55FC9-1542-4EE5-BA1E-59D7DF015F54}" type="parTrans" cxnId="{9DBED8D7-AD85-46F2-8E66-6D17377786F8}">
      <dgm:prSet/>
      <dgm:spPr/>
      <dgm:t>
        <a:bodyPr/>
        <a:lstStyle/>
        <a:p>
          <a:endParaRPr lang="en-US" sz="1600"/>
        </a:p>
      </dgm:t>
    </dgm:pt>
    <dgm:pt modelId="{F3B163ED-E4F8-40AC-90A1-AB37481AF11F}" type="sibTrans" cxnId="{9DBED8D7-AD85-46F2-8E66-6D17377786F8}">
      <dgm:prSet/>
      <dgm:spPr/>
      <dgm:t>
        <a:bodyPr/>
        <a:lstStyle/>
        <a:p>
          <a:endParaRPr lang="en-US" sz="1600"/>
        </a:p>
      </dgm:t>
    </dgm:pt>
    <dgm:pt modelId="{5227B3A3-548F-4A01-9EF2-5FF2F2632406}">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36EB82B-4DFE-4013-AC08-968B946C47B4}" type="parTrans" cxnId="{E4EE941C-6F18-4A61-B5DA-88DD684420FF}">
      <dgm:prSet/>
      <dgm:spPr/>
      <dgm:t>
        <a:bodyPr/>
        <a:lstStyle/>
        <a:p>
          <a:endParaRPr lang="en-US" sz="1600"/>
        </a:p>
      </dgm:t>
    </dgm:pt>
    <dgm:pt modelId="{5B563A8B-9F6A-4157-9249-11E6AC5425EF}" type="sibTrans" cxnId="{E4EE941C-6F18-4A61-B5DA-88DD684420FF}">
      <dgm:prSet/>
      <dgm:spPr/>
      <dgm:t>
        <a:bodyPr/>
        <a:lstStyle/>
        <a:p>
          <a:endParaRPr lang="en-US" sz="1600"/>
        </a:p>
      </dgm:t>
    </dgm:pt>
    <dgm:pt modelId="{D318551A-2698-4B3C-B850-CA59E982FC4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D01F9D7B-B8FE-4E73-836C-02C13778F818}" type="parTrans" cxnId="{852CC472-8311-41D2-B3D9-842E2CF85B60}">
      <dgm:prSet/>
      <dgm:spPr/>
      <dgm:t>
        <a:bodyPr/>
        <a:lstStyle/>
        <a:p>
          <a:endParaRPr lang="en-US" sz="1600"/>
        </a:p>
      </dgm:t>
    </dgm:pt>
    <dgm:pt modelId="{F5D11BC2-94AE-433F-A9FB-29C7A4B87957}" type="sibTrans" cxnId="{852CC472-8311-41D2-B3D9-842E2CF85B60}">
      <dgm:prSet/>
      <dgm:spPr/>
      <dgm:t>
        <a:bodyPr/>
        <a:lstStyle/>
        <a:p>
          <a:endParaRPr lang="en-US" sz="1600"/>
        </a:p>
      </dgm:t>
    </dgm:pt>
    <dgm:pt modelId="{A38A8821-91E6-434B-AF6D-2CB65531A823}">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03E94AFC-0C19-4EEF-A104-2F2CB3F679FA}" type="parTrans" cxnId="{7A93CA77-B93D-498F-9F1F-F11FA2CBAF15}">
      <dgm:prSet/>
      <dgm:spPr/>
      <dgm:t>
        <a:bodyPr/>
        <a:lstStyle/>
        <a:p>
          <a:endParaRPr lang="en-US" sz="1600"/>
        </a:p>
      </dgm:t>
    </dgm:pt>
    <dgm:pt modelId="{0A9ED52C-42BE-4528-BBE9-4D3EFB5C9208}" type="sibTrans" cxnId="{7A93CA77-B93D-498F-9F1F-F11FA2CBAF15}">
      <dgm:prSet/>
      <dgm:spPr/>
      <dgm:t>
        <a:bodyPr/>
        <a:lstStyle/>
        <a:p>
          <a:endParaRPr lang="en-US" sz="1600"/>
        </a:p>
      </dgm:t>
    </dgm:pt>
    <dgm:pt modelId="{8C2DA542-C3E4-403A-8445-8BF11118F541}">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gm:t>
    </dgm:pt>
    <dgm:pt modelId="{2BCD1808-55CC-46C6-A6AB-652B7FE2BA32}" type="parTrans" cxnId="{D6624198-F789-4C91-B246-B90A3E4197D8}">
      <dgm:prSet/>
      <dgm:spPr/>
      <dgm:t>
        <a:bodyPr/>
        <a:lstStyle/>
        <a:p>
          <a:endParaRPr lang="en-US" sz="1600"/>
        </a:p>
      </dgm:t>
    </dgm:pt>
    <dgm:pt modelId="{CFE0F499-BE02-4622-9324-53B0BDF2449F}" type="sibTrans" cxnId="{D6624198-F789-4C91-B246-B90A3E4197D8}">
      <dgm:prSet/>
      <dgm:spPr/>
      <dgm:t>
        <a:bodyPr/>
        <a:lstStyle/>
        <a:p>
          <a:endParaRPr lang="en-US" sz="1600"/>
        </a:p>
      </dgm:t>
    </dgm:pt>
    <dgm:pt modelId="{174B496D-6ED6-44AD-A307-62FFC2528AD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32B2202A-4BF7-418F-9972-D5E65C440667}" type="parTrans" cxnId="{1BEDA9F3-10F7-42B0-9969-50AC1EA6ACD4}">
      <dgm:prSet/>
      <dgm:spPr/>
      <dgm:t>
        <a:bodyPr/>
        <a:lstStyle/>
        <a:p>
          <a:endParaRPr lang="en-US" sz="1600"/>
        </a:p>
      </dgm:t>
    </dgm:pt>
    <dgm:pt modelId="{558AD3A6-8326-4E1A-80D9-9C7259BD50CD}" type="sibTrans" cxnId="{1BEDA9F3-10F7-42B0-9969-50AC1EA6ACD4}">
      <dgm:prSet/>
      <dgm:spPr/>
      <dgm:t>
        <a:bodyPr/>
        <a:lstStyle/>
        <a:p>
          <a:endParaRPr lang="en-US" sz="1600"/>
        </a:p>
      </dgm:t>
    </dgm:pt>
    <dgm:pt modelId="{2AFD02A7-6441-497A-A0C9-71FD6E667025}">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Virtualization</a:t>
          </a:r>
        </a:p>
      </dgm:t>
    </dgm:pt>
    <dgm:pt modelId="{3EA2616B-25F7-4AF9-8957-58162C6D517B}" type="parTrans" cxnId="{BFC3D0F4-49EE-4544-AD82-928318AB672B}">
      <dgm:prSet/>
      <dgm:spPr/>
      <dgm:t>
        <a:bodyPr/>
        <a:lstStyle/>
        <a:p>
          <a:endParaRPr lang="en-US" sz="1600"/>
        </a:p>
      </dgm:t>
    </dgm:pt>
    <dgm:pt modelId="{555FE57B-1509-4975-9CEA-9D08FD2F8D81}" type="sibTrans" cxnId="{BFC3D0F4-49EE-4544-AD82-928318AB672B}">
      <dgm:prSet/>
      <dgm:spPr/>
      <dgm:t>
        <a:bodyPr/>
        <a:lstStyle/>
        <a:p>
          <a:endParaRPr lang="en-US" sz="1600"/>
        </a:p>
      </dgm:t>
    </dgm:pt>
    <dgm:pt modelId="{02B22FB3-1FF7-4E98-A240-50145287E895}">
      <dgm:prSet custT="1">
        <dgm:style>
          <a:lnRef idx="1">
            <a:schemeClr val="accent6"/>
          </a:lnRef>
          <a:fillRef idx="3">
            <a:schemeClr val="accent6"/>
          </a:fillRef>
          <a:effectRef idx="2">
            <a:schemeClr val="accent6"/>
          </a:effectRef>
          <a:fontRef idx="minor">
            <a:schemeClr val="lt1"/>
          </a:fontRef>
        </dgm:style>
      </dgm:prSet>
      <dgm:spPr>
        <a:solidFill>
          <a:srgbClr val="00B0F0"/>
        </a:solidFill>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gm:t>
    </dgm:pt>
    <dgm:pt modelId="{A185C118-9516-4E35-A3A0-E5D9632DB802}" type="parTrans" cxnId="{AA59B0EA-352A-4EBF-805A-D579EAE1B4BB}">
      <dgm:prSet/>
      <dgm:spPr/>
      <dgm:t>
        <a:bodyPr/>
        <a:lstStyle/>
        <a:p>
          <a:endParaRPr lang="en-US" sz="1600"/>
        </a:p>
      </dgm:t>
    </dgm:pt>
    <dgm:pt modelId="{FF13298F-0423-4F08-86FF-D9BC3D799B97}" type="sibTrans" cxnId="{AA59B0EA-352A-4EBF-805A-D579EAE1B4BB}">
      <dgm:prSet/>
      <dgm:spPr/>
      <dgm:t>
        <a:bodyPr/>
        <a:lstStyle/>
        <a:p>
          <a:endParaRPr lang="en-US" sz="1600"/>
        </a:p>
      </dgm:t>
    </dgm:pt>
    <dgm:pt modelId="{3F212F73-6EAE-4470-B3AF-5D7A681DBD35}">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AB578B5-5090-4358-BF29-91123084176D}" type="parTrans" cxnId="{AF10988C-0187-4CEE-A2BC-FCD20E4C7510}">
      <dgm:prSet/>
      <dgm:spPr/>
      <dgm:t>
        <a:bodyPr/>
        <a:lstStyle/>
        <a:p>
          <a:endParaRPr lang="en-US" sz="1600"/>
        </a:p>
      </dgm:t>
    </dgm:pt>
    <dgm:pt modelId="{99AB94F2-D577-417B-9568-CDABEA61659E}" type="sibTrans" cxnId="{AF10988C-0187-4CEE-A2BC-FCD20E4C7510}">
      <dgm:prSet/>
      <dgm:spPr/>
      <dgm:t>
        <a:bodyPr/>
        <a:lstStyle/>
        <a:p>
          <a:endParaRPr lang="en-US" sz="1600"/>
        </a:p>
      </dgm:t>
    </dgm:pt>
    <dgm:pt modelId="{65E996EF-2715-45F1-BA49-C1E0275DAD3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14BED70F-003B-430E-B949-159F536B4A70}" type="parTrans" cxnId="{ABCDBE7D-CD59-4492-8195-D6CA8820F692}">
      <dgm:prSet/>
      <dgm:spPr/>
      <dgm:t>
        <a:bodyPr/>
        <a:lstStyle/>
        <a:p>
          <a:endParaRPr lang="en-US" sz="1600"/>
        </a:p>
      </dgm:t>
    </dgm:pt>
    <dgm:pt modelId="{240AC77A-C679-4462-9E13-37157E897C78}" type="sibTrans" cxnId="{ABCDBE7D-CD59-4492-8195-D6CA8820F692}">
      <dgm:prSet/>
      <dgm:spPr/>
      <dgm:t>
        <a:bodyPr/>
        <a:lstStyle/>
        <a:p>
          <a:endParaRPr lang="en-US" sz="1600"/>
        </a:p>
      </dgm:t>
    </dgm:pt>
    <dgm:pt modelId="{718B4A3C-EFF5-41A5-BC6A-826CB346C7C2}">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9D2D09FD-4041-4937-97D8-D172146818FF}" type="parTrans" cxnId="{EE09A049-3349-4373-AA09-D1C82683D9CE}">
      <dgm:prSet/>
      <dgm:spPr/>
      <dgm:t>
        <a:bodyPr/>
        <a:lstStyle/>
        <a:p>
          <a:endParaRPr lang="en-US" sz="1600"/>
        </a:p>
      </dgm:t>
    </dgm:pt>
    <dgm:pt modelId="{F7B4F0EE-4D90-42D4-AFE4-18B45D9E6FAA}" type="sibTrans" cxnId="{EE09A049-3349-4373-AA09-D1C82683D9CE}">
      <dgm:prSet/>
      <dgm:spPr/>
      <dgm:t>
        <a:bodyPr/>
        <a:lstStyle/>
        <a:p>
          <a:endParaRPr lang="en-US" sz="1600"/>
        </a:p>
      </dgm:t>
    </dgm:pt>
    <dgm:pt modelId="{5AAA0430-EAAF-49C5-8981-5345E4CAB430}">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213C9F7C-E4E4-4EC1-AC62-6E9FB4C1EB24}" type="parTrans" cxnId="{6E02A790-4AF4-47EB-85CE-7FD28EBE9515}">
      <dgm:prSet/>
      <dgm:spPr/>
      <dgm:t>
        <a:bodyPr/>
        <a:lstStyle/>
        <a:p>
          <a:endParaRPr lang="en-US" sz="1600"/>
        </a:p>
      </dgm:t>
    </dgm:pt>
    <dgm:pt modelId="{7DEF1DB7-04F2-44F9-BB4A-0E76850A4C17}" type="sibTrans" cxnId="{6E02A790-4AF4-47EB-85CE-7FD28EBE9515}">
      <dgm:prSet/>
      <dgm:spPr/>
      <dgm:t>
        <a:bodyPr/>
        <a:lstStyle/>
        <a:p>
          <a:endParaRPr lang="en-US" sz="1600"/>
        </a:p>
      </dgm:t>
    </dgm:pt>
    <dgm:pt modelId="{BD918C99-A22E-450A-9954-F62C2915A717}">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gm:t>
    </dgm:pt>
    <dgm:pt modelId="{F67B182E-D166-4097-8A3D-B0B9E54F601D}" type="parTrans" cxnId="{DDBF368E-83CB-4913-BB02-527CF9B78FB6}">
      <dgm:prSet/>
      <dgm:spPr/>
      <dgm:t>
        <a:bodyPr/>
        <a:lstStyle/>
        <a:p>
          <a:endParaRPr lang="en-US" sz="1600"/>
        </a:p>
      </dgm:t>
    </dgm:pt>
    <dgm:pt modelId="{76758DF5-9B44-41FC-BA29-93AC0E6B1A2A}" type="sibTrans" cxnId="{DDBF368E-83CB-4913-BB02-527CF9B78FB6}">
      <dgm:prSet/>
      <dgm:spPr/>
      <dgm:t>
        <a:bodyPr/>
        <a:lstStyle/>
        <a:p>
          <a:endParaRPr lang="en-US" sz="1600"/>
        </a:p>
      </dgm:t>
    </dgm:pt>
    <dgm:pt modelId="{18B0BB8A-AFE8-4272-9951-C8F66DAFD5E1}">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8C5D7988-735A-48F6-9FB3-7D0557B9D40C}" type="parTrans" cxnId="{6F7E70A1-0CE1-47AD-BDFD-577E7BE55182}">
      <dgm:prSet/>
      <dgm:spPr/>
      <dgm:t>
        <a:bodyPr/>
        <a:lstStyle/>
        <a:p>
          <a:endParaRPr lang="en-US" sz="1600"/>
        </a:p>
      </dgm:t>
    </dgm:pt>
    <dgm:pt modelId="{1CADE952-B67F-4ADC-9EA7-11EF0700D6DA}" type="sibTrans" cxnId="{6F7E70A1-0CE1-47AD-BDFD-577E7BE55182}">
      <dgm:prSet/>
      <dgm:spPr/>
      <dgm:t>
        <a:bodyPr/>
        <a:lstStyle/>
        <a:p>
          <a:endParaRPr lang="en-US" sz="1600"/>
        </a:p>
      </dgm:t>
    </dgm:pt>
    <dgm:pt modelId="{944DE726-DEBA-4E06-B8EE-C639DE39146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BD708D49-C980-4CCD-8667-A280B3BFB3FF}" type="parTrans" cxnId="{946ABD07-6181-4C52-9A25-91D163987E93}">
      <dgm:prSet/>
      <dgm:spPr/>
      <dgm:t>
        <a:bodyPr/>
        <a:lstStyle/>
        <a:p>
          <a:endParaRPr lang="en-US" sz="1600"/>
        </a:p>
      </dgm:t>
    </dgm:pt>
    <dgm:pt modelId="{197550DE-368A-4A13-BBF1-79248E388642}" type="sibTrans" cxnId="{946ABD07-6181-4C52-9A25-91D163987E93}">
      <dgm:prSet/>
      <dgm:spPr/>
      <dgm:t>
        <a:bodyPr/>
        <a:lstStyle/>
        <a:p>
          <a:endParaRPr lang="en-US" sz="1600"/>
        </a:p>
      </dgm:t>
    </dgm:pt>
    <dgm:pt modelId="{42C69863-B6AD-4310-969B-63E6555153AA}">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A924223C-8697-459D-A76C-D472CDDAF701}" type="parTrans" cxnId="{5F224F26-6823-4733-B363-6B113F779EEA}">
      <dgm:prSet/>
      <dgm:spPr/>
      <dgm:t>
        <a:bodyPr/>
        <a:lstStyle/>
        <a:p>
          <a:endParaRPr lang="en-US" sz="1600"/>
        </a:p>
      </dgm:t>
    </dgm:pt>
    <dgm:pt modelId="{FDEDC9F2-DA0C-47E2-910C-7962AC26F961}" type="sibTrans" cxnId="{5F224F26-6823-4733-B363-6B113F779EEA}">
      <dgm:prSet/>
      <dgm:spPr/>
      <dgm:t>
        <a:bodyPr/>
        <a:lstStyle/>
        <a:p>
          <a:endParaRPr lang="en-US" sz="1600"/>
        </a:p>
      </dgm:t>
    </dgm:pt>
    <dgm:pt modelId="{E49A8A07-7825-4E0C-A83D-B894AB0AFD16}">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2AD2F9E9-8E55-4782-996E-99EBE29508E5}" type="parTrans" cxnId="{5260AF66-7864-4924-A560-F9463D9FC79B}">
      <dgm:prSet/>
      <dgm:spPr/>
      <dgm:t>
        <a:bodyPr/>
        <a:lstStyle/>
        <a:p>
          <a:endParaRPr lang="en-US" sz="1600"/>
        </a:p>
      </dgm:t>
    </dgm:pt>
    <dgm:pt modelId="{948B4794-0A24-4327-A484-708016901648}" type="sibTrans" cxnId="{5260AF66-7864-4924-A560-F9463D9FC79B}">
      <dgm:prSet/>
      <dgm:spPr/>
      <dgm:t>
        <a:bodyPr/>
        <a:lstStyle/>
        <a:p>
          <a:endParaRPr lang="en-US" sz="1600"/>
        </a:p>
      </dgm:t>
    </dgm:pt>
    <dgm:pt modelId="{5A3649E4-03CE-46CA-AAFC-FD60CD464144}">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068CE498-90D6-4BEC-B181-B579EB258F4A}" type="parTrans" cxnId="{795318AD-CBD8-4FBF-8DC4-890C9685211E}">
      <dgm:prSet/>
      <dgm:spPr/>
      <dgm:t>
        <a:bodyPr/>
        <a:lstStyle/>
        <a:p>
          <a:endParaRPr lang="en-US" sz="1600"/>
        </a:p>
      </dgm:t>
    </dgm:pt>
    <dgm:pt modelId="{B15376AC-F941-4434-846C-D15596CE87A5}" type="sibTrans" cxnId="{795318AD-CBD8-4FBF-8DC4-890C9685211E}">
      <dgm:prSet/>
      <dgm:spPr/>
      <dgm:t>
        <a:bodyPr/>
        <a:lstStyle/>
        <a:p>
          <a:endParaRPr lang="en-US" sz="1600"/>
        </a:p>
      </dgm:t>
    </dgm:pt>
    <dgm:pt modelId="{91FA8C2E-3C3D-4927-82EA-1FB664CCF449}">
      <dgm:prSet custT="1">
        <dgm:style>
          <a:lnRef idx="1">
            <a:schemeClr val="accent6"/>
          </a:lnRef>
          <a:fillRef idx="3">
            <a:schemeClr val="accent6"/>
          </a:fillRef>
          <a:effectRef idx="2">
            <a:schemeClr val="accent6"/>
          </a:effectRef>
          <a:fontRef idx="minor">
            <a:schemeClr val="lt1"/>
          </a:fontRef>
        </dgm:style>
      </dgm:prSet>
      <dgm:spPr>
        <a:solidFill>
          <a:srgbClr val="00B0F0"/>
        </a:solidFill>
        <a:ln/>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gm:t>
    </dgm:pt>
    <dgm:pt modelId="{DFDA22FA-2CF6-4C0A-8D05-0D6330313DF0}" type="parTrans" cxnId="{905E8818-940A-4BC8-9ACA-9361E94561E9}">
      <dgm:prSet/>
      <dgm:spPr/>
      <dgm:t>
        <a:bodyPr/>
        <a:lstStyle/>
        <a:p>
          <a:endParaRPr lang="en-US" sz="1600"/>
        </a:p>
      </dgm:t>
    </dgm:pt>
    <dgm:pt modelId="{5D7BAF0E-0ABD-4C72-B43C-36785E45D918}" type="sibTrans" cxnId="{905E8818-940A-4BC8-9ACA-9361E94561E9}">
      <dgm:prSet/>
      <dgm:spPr/>
      <dgm:t>
        <a:bodyPr/>
        <a:lstStyle/>
        <a:p>
          <a:endParaRPr lang="en-US" sz="1600"/>
        </a:p>
      </dgm:t>
    </dgm:pt>
    <dgm:pt modelId="{599EDAA2-00FE-4FD1-A440-E04ACDB7209B}">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B76D0F4C-52DD-4478-8539-32263E6DDF3E}" type="parTrans" cxnId="{461EB0FB-DD79-46FB-A8B4-B1C0FA108280}">
      <dgm:prSet/>
      <dgm:spPr/>
      <dgm:t>
        <a:bodyPr/>
        <a:lstStyle/>
        <a:p>
          <a:endParaRPr lang="en-US" sz="1600"/>
        </a:p>
      </dgm:t>
    </dgm:pt>
    <dgm:pt modelId="{3728FB79-7C94-4413-9027-0473437AAA07}" type="sibTrans" cxnId="{461EB0FB-DD79-46FB-A8B4-B1C0FA108280}">
      <dgm:prSet/>
      <dgm:spPr/>
      <dgm:t>
        <a:bodyPr/>
        <a:lstStyle/>
        <a:p>
          <a:endParaRPr lang="en-US" sz="1600"/>
        </a:p>
      </dgm:t>
    </dgm:pt>
    <dgm:pt modelId="{2179E194-75B3-465A-B6F5-24A487990E28}">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gm:t>
    </dgm:pt>
    <dgm:pt modelId="{1F2B80AA-2CF2-4612-A1B4-BD2E68F162E8}" type="parTrans" cxnId="{7C324BC2-0C11-4E7A-907C-670B9D1C73D2}">
      <dgm:prSet/>
      <dgm:spPr/>
      <dgm:t>
        <a:bodyPr/>
        <a:lstStyle/>
        <a:p>
          <a:endParaRPr lang="en-US" sz="1600"/>
        </a:p>
      </dgm:t>
    </dgm:pt>
    <dgm:pt modelId="{F8F4D5B8-E5FD-4BBA-B428-D5E1B81B219E}" type="sibTrans" cxnId="{7C324BC2-0C11-4E7A-907C-670B9D1C73D2}">
      <dgm:prSet/>
      <dgm:spPr/>
      <dgm:t>
        <a:bodyPr/>
        <a:lstStyle/>
        <a:p>
          <a:endParaRPr lang="en-US" sz="1600"/>
        </a:p>
      </dgm:t>
    </dgm:pt>
    <dgm:pt modelId="{16CE144E-227E-4CAA-A3C2-73420C646B4B}">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18E18673-540E-4619-9AF5-2768B67DC2BB}" type="parTrans" cxnId="{2EAEFE0F-D4F6-4E33-ADE8-50CBC8062260}">
      <dgm:prSet/>
      <dgm:spPr/>
      <dgm:t>
        <a:bodyPr/>
        <a:lstStyle/>
        <a:p>
          <a:endParaRPr lang="en-US" sz="1600"/>
        </a:p>
      </dgm:t>
    </dgm:pt>
    <dgm:pt modelId="{E3841031-3E3E-46FC-B000-4A66DA87FEEE}" type="sibTrans" cxnId="{2EAEFE0F-D4F6-4E33-ADE8-50CBC8062260}">
      <dgm:prSet/>
      <dgm:spPr/>
      <dgm:t>
        <a:bodyPr/>
        <a:lstStyle/>
        <a:p>
          <a:endParaRPr lang="en-US" sz="1600"/>
        </a:p>
      </dgm:t>
    </dgm:pt>
    <dgm:pt modelId="{95E312AC-277E-4EA5-AE17-39640876C728}">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62A05024-5B88-4331-9345-66E38E50A8A4}" type="parTrans" cxnId="{9FEB7A82-242B-47D5-82EC-E3EB602D00F0}">
      <dgm:prSet/>
      <dgm:spPr/>
      <dgm:t>
        <a:bodyPr/>
        <a:lstStyle/>
        <a:p>
          <a:endParaRPr lang="en-US" sz="1600"/>
        </a:p>
      </dgm:t>
    </dgm:pt>
    <dgm:pt modelId="{2D20A4CB-082D-4BBA-9976-20BCC484243E}" type="sibTrans" cxnId="{9FEB7A82-242B-47D5-82EC-E3EB602D00F0}">
      <dgm:prSet/>
      <dgm:spPr/>
      <dgm:t>
        <a:bodyPr/>
        <a:lstStyle/>
        <a:p>
          <a:endParaRPr lang="en-US" sz="1600"/>
        </a:p>
      </dgm:t>
    </dgm:pt>
    <dgm:pt modelId="{CF1A14E2-C0AA-488D-BBAA-409C080A2919}">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11B7F919-A602-4A97-BE4C-EBEAE10B3A07}" type="parTrans" cxnId="{0A38236B-8413-4804-AC34-3E63EF4349F8}">
      <dgm:prSet/>
      <dgm:spPr/>
      <dgm:t>
        <a:bodyPr/>
        <a:lstStyle/>
        <a:p>
          <a:endParaRPr lang="en-US" sz="1600"/>
        </a:p>
      </dgm:t>
    </dgm:pt>
    <dgm:pt modelId="{5654DC0B-AE6C-40B5-9C26-9C211D1087D0}" type="sibTrans" cxnId="{0A38236B-8413-4804-AC34-3E63EF4349F8}">
      <dgm:prSet/>
      <dgm:spPr/>
      <dgm:t>
        <a:bodyPr/>
        <a:lstStyle/>
        <a:p>
          <a:endParaRPr lang="en-US" sz="1600"/>
        </a:p>
      </dgm:t>
    </dgm:pt>
    <dgm:pt modelId="{57AFD045-BB3F-47CE-B779-FC4C727E540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0F39722-697B-4BA2-9C74-703D5A5850AC}" type="parTrans" cxnId="{6F09B52F-34CC-46FC-9496-A0FA198632B5}">
      <dgm:prSet/>
      <dgm:spPr/>
      <dgm:t>
        <a:bodyPr/>
        <a:lstStyle/>
        <a:p>
          <a:endParaRPr lang="en-US" sz="1600"/>
        </a:p>
      </dgm:t>
    </dgm:pt>
    <dgm:pt modelId="{BC73EF65-F05C-48A1-A56C-11996B5D5E23}" type="sibTrans" cxnId="{6F09B52F-34CC-46FC-9496-A0FA198632B5}">
      <dgm:prSet/>
      <dgm:spPr/>
      <dgm:t>
        <a:bodyPr/>
        <a:lstStyle/>
        <a:p>
          <a:endParaRPr lang="en-US" sz="1600"/>
        </a:p>
      </dgm:t>
    </dgm:pt>
    <dgm:pt modelId="{C660F784-1209-445E-AD63-A05A30F055BC}">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1581DDEC-E00D-4DF3-B457-FA2FCA9A83B6}" type="parTrans" cxnId="{7F946CA6-E338-4B7A-93E7-18D784F59C5A}">
      <dgm:prSet/>
      <dgm:spPr/>
      <dgm:t>
        <a:bodyPr/>
        <a:lstStyle/>
        <a:p>
          <a:endParaRPr lang="en-US" sz="1600"/>
        </a:p>
      </dgm:t>
    </dgm:pt>
    <dgm:pt modelId="{37CAE6B4-25EE-44F3-8474-0006014B5281}" type="sibTrans" cxnId="{7F946CA6-E338-4B7A-93E7-18D784F59C5A}">
      <dgm:prSet/>
      <dgm:spPr/>
      <dgm:t>
        <a:bodyPr/>
        <a:lstStyle/>
        <a:p>
          <a:endParaRPr lang="en-US" sz="1600"/>
        </a:p>
      </dgm:t>
    </dgm:pt>
    <dgm:pt modelId="{238B03AC-AB39-423E-8CAF-8CE1DF459DC7}">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69F1702A-36E9-4869-9A70-44D3BC0CB53D}" type="parTrans" cxnId="{FAA87C3C-2AD3-4D14-B9B1-5D084502DAF0}">
      <dgm:prSet/>
      <dgm:spPr/>
      <dgm:t>
        <a:bodyPr/>
        <a:lstStyle/>
        <a:p>
          <a:endParaRPr lang="en-US" sz="1600"/>
        </a:p>
      </dgm:t>
    </dgm:pt>
    <dgm:pt modelId="{3AA5D9AD-1F36-453A-AC95-ED6414CA0E51}" type="sibTrans" cxnId="{FAA87C3C-2AD3-4D14-B9B1-5D084502DAF0}">
      <dgm:prSet/>
      <dgm:spPr/>
      <dgm:t>
        <a:bodyPr/>
        <a:lstStyle/>
        <a:p>
          <a:endParaRPr lang="en-US" sz="1600"/>
        </a:p>
      </dgm:t>
    </dgm:pt>
    <dgm:pt modelId="{E4D3D01B-9B45-44F8-A77A-F9B53DA3AC9C}">
      <dgm:prSet custT="1">
        <dgm:style>
          <a:lnRef idx="2">
            <a:schemeClr val="accent2">
              <a:shade val="50000"/>
            </a:schemeClr>
          </a:lnRef>
          <a:fillRef idx="1">
            <a:schemeClr val="accent2"/>
          </a:fillRef>
          <a:effectRef idx="0">
            <a:schemeClr val="accent2"/>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gm:t>
    </dgm:pt>
    <dgm:pt modelId="{60944706-4C84-4D88-A847-8AFB0A669CE1}" type="parTrans" cxnId="{C23064F5-BE2F-43F0-9E02-1E6806234443}">
      <dgm:prSet/>
      <dgm:spPr/>
      <dgm:t>
        <a:bodyPr/>
        <a:lstStyle/>
        <a:p>
          <a:endParaRPr lang="en-US" sz="1600"/>
        </a:p>
      </dgm:t>
    </dgm:pt>
    <dgm:pt modelId="{1DB09E3D-7C90-4942-A813-805B3314815F}" type="sibTrans" cxnId="{C23064F5-BE2F-43F0-9E02-1E6806234443}">
      <dgm:prSet/>
      <dgm:spPr/>
      <dgm:t>
        <a:bodyPr/>
        <a:lstStyle/>
        <a:p>
          <a:endParaRPr lang="en-US" sz="1600"/>
        </a:p>
      </dgm:t>
    </dgm:pt>
    <dgm:pt modelId="{0768EC18-479A-4C20-8DD9-9F86C1EBBCD7}">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gm:t>
    </dgm:pt>
    <dgm:pt modelId="{48F61D6A-65F7-482A-96B4-EAAEF7C8EB07}" type="parTrans" cxnId="{6D4B25FA-F769-4DDD-B213-8980EBF6AC7B}">
      <dgm:prSet/>
      <dgm:spPr/>
      <dgm:t>
        <a:bodyPr/>
        <a:lstStyle/>
        <a:p>
          <a:endParaRPr lang="en-US" sz="1600"/>
        </a:p>
      </dgm:t>
    </dgm:pt>
    <dgm:pt modelId="{E3D61689-CB8D-4A90-AB74-6379F99D17F1}" type="sibTrans" cxnId="{6D4B25FA-F769-4DDD-B213-8980EBF6AC7B}">
      <dgm:prSet/>
      <dgm:spPr/>
      <dgm:t>
        <a:bodyPr/>
        <a:lstStyle/>
        <a:p>
          <a:endParaRPr lang="en-US" sz="1600"/>
        </a:p>
      </dgm:t>
    </dgm:pt>
    <dgm:pt modelId="{B0311E2D-EADE-44C0-B536-758FED5B23A8}">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E1D9E8D4-D232-4EE0-BB63-661AAE96409C}" type="parTrans" cxnId="{C6928C79-20E0-481C-8B37-F99005CEF671}">
      <dgm:prSet/>
      <dgm:spPr/>
      <dgm:t>
        <a:bodyPr/>
        <a:lstStyle/>
        <a:p>
          <a:endParaRPr lang="en-US" sz="1600"/>
        </a:p>
      </dgm:t>
    </dgm:pt>
    <dgm:pt modelId="{19CEA737-03DB-4F3F-9F48-44C23FB80874}" type="sibTrans" cxnId="{C6928C79-20E0-481C-8B37-F99005CEF671}">
      <dgm:prSet/>
      <dgm:spPr/>
      <dgm:t>
        <a:bodyPr/>
        <a:lstStyle/>
        <a:p>
          <a:endParaRPr lang="en-US" sz="1600"/>
        </a:p>
      </dgm:t>
    </dgm:pt>
    <dgm:pt modelId="{9D3C947B-C072-4967-A6B3-0DBA18B8BE11}">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9B79E8DE-ABE5-4250-BC7D-DF2E0F398153}" type="parTrans" cxnId="{CF99F124-6FEB-4681-B11C-AF46E7C25562}">
      <dgm:prSet/>
      <dgm:spPr/>
      <dgm:t>
        <a:bodyPr/>
        <a:lstStyle/>
        <a:p>
          <a:endParaRPr lang="en-US" sz="1600"/>
        </a:p>
      </dgm:t>
    </dgm:pt>
    <dgm:pt modelId="{8B5AA9FF-8F8A-4034-AD29-00CC2909B25D}" type="sibTrans" cxnId="{CF99F124-6FEB-4681-B11C-AF46E7C25562}">
      <dgm:prSet/>
      <dgm:spPr/>
      <dgm:t>
        <a:bodyPr/>
        <a:lstStyle/>
        <a:p>
          <a:endParaRPr lang="en-US" sz="1600"/>
        </a:p>
      </dgm:t>
    </dgm:pt>
    <dgm:pt modelId="{63752C72-0DD5-4F25-A38B-5B30609D47EB}">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219B5354-D6AD-4F10-96E3-41125D7C5646}" type="parTrans" cxnId="{56F7EECF-E95E-457E-A365-A4252269B7E1}">
      <dgm:prSet/>
      <dgm:spPr/>
      <dgm:t>
        <a:bodyPr/>
        <a:lstStyle/>
        <a:p>
          <a:endParaRPr lang="en-US" sz="1600"/>
        </a:p>
      </dgm:t>
    </dgm:pt>
    <dgm:pt modelId="{D6C37650-6AE6-41C5-BA6E-4AE8C908E088}" type="sibTrans" cxnId="{56F7EECF-E95E-457E-A365-A4252269B7E1}">
      <dgm:prSet/>
      <dgm:spPr/>
      <dgm:t>
        <a:bodyPr/>
        <a:lstStyle/>
        <a:p>
          <a:endParaRPr lang="en-US" sz="1600"/>
        </a:p>
      </dgm:t>
    </dgm:pt>
    <dgm:pt modelId="{D58F7E6B-7FE3-42C6-B6FF-2D0BC5A9926D}">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C0ED0570-22BD-4044-99BA-F047F26F6FF7}" type="parTrans" cxnId="{7A49395C-E26C-4756-9DD0-52D605670845}">
      <dgm:prSet/>
      <dgm:spPr/>
      <dgm:t>
        <a:bodyPr/>
        <a:lstStyle/>
        <a:p>
          <a:endParaRPr lang="en-US" sz="1600"/>
        </a:p>
      </dgm:t>
    </dgm:pt>
    <dgm:pt modelId="{B4CF22F0-3281-440B-A483-CB602F344369}" type="sibTrans" cxnId="{7A49395C-E26C-4756-9DD0-52D605670845}">
      <dgm:prSet/>
      <dgm:spPr/>
      <dgm:t>
        <a:bodyPr/>
        <a:lstStyle/>
        <a:p>
          <a:endParaRPr lang="en-US" sz="1600"/>
        </a:p>
      </dgm:t>
    </dgm:pt>
    <dgm:pt modelId="{7A27A50D-9379-4847-8AB3-E602229F05C2}">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200"/>
            <a:t>Abstracted by Vendor</a:t>
          </a:r>
        </a:p>
      </dgm:t>
    </dgm:pt>
    <dgm:pt modelId="{C47472EC-F471-4002-A91B-55F8455D2100}" type="parTrans" cxnId="{F02897D4-784C-4935-887C-6B82EDDF3D2F}">
      <dgm:prSet/>
      <dgm:spPr/>
      <dgm:t>
        <a:bodyPr/>
        <a:lstStyle/>
        <a:p>
          <a:endParaRPr lang="en-US" sz="1600"/>
        </a:p>
      </dgm:t>
    </dgm:pt>
    <dgm:pt modelId="{2171C3E6-B97D-474D-B8B2-AAD2FA88F762}" type="sibTrans" cxnId="{F02897D4-784C-4935-887C-6B82EDDF3D2F}">
      <dgm:prSet/>
      <dgm:spPr/>
      <dgm:t>
        <a:bodyPr/>
        <a:lstStyle/>
        <a:p>
          <a:endParaRPr lang="en-US" sz="1600"/>
        </a:p>
      </dgm:t>
    </dgm:pt>
    <dgm:pt modelId="{7F1FD6A4-371F-41E3-9589-C79E8BE80322}">
      <dgm:prSet custT="1">
        <dgm:style>
          <a:lnRef idx="2">
            <a:schemeClr val="accent6">
              <a:shade val="50000"/>
            </a:schemeClr>
          </a:lnRef>
          <a:fillRef idx="1">
            <a:schemeClr val="accent6"/>
          </a:fillRef>
          <a:effectRef idx="0">
            <a:schemeClr val="accent6"/>
          </a:effectRef>
          <a:fontRef idx="minor">
            <a:schemeClr val="lt1"/>
          </a:fontRef>
        </dgm:style>
      </dgm:prSet>
      <dgm:spPr>
        <a:solidFill>
          <a:srgbClr val="00B0F0"/>
        </a:solidFill>
      </dgm:spPr>
      <dgm:t>
        <a:bodyPr/>
        <a:lstStyle/>
        <a:p>
          <a:r>
            <a:rPr lang="en-US" sz="1200"/>
            <a:t>Customer Managed</a:t>
          </a:r>
          <a:br>
            <a:rPr lang="en-US" sz="1200"/>
          </a:br>
          <a:r>
            <a:rPr lang="en-US" sz="1200"/>
            <a:t>Unit Of Scale</a:t>
          </a:r>
        </a:p>
      </dgm:t>
    </dgm:pt>
    <dgm:pt modelId="{38419F57-A58F-41D7-9303-9BF75362CD2B}" type="parTrans" cxnId="{3B89C444-F042-47EA-B777-4FC6BD874121}">
      <dgm:prSet/>
      <dgm:spPr/>
      <dgm:t>
        <a:bodyPr/>
        <a:lstStyle/>
        <a:p>
          <a:endParaRPr lang="en-US" sz="1600"/>
        </a:p>
      </dgm:t>
    </dgm:pt>
    <dgm:pt modelId="{3B2FA898-A12E-4234-BB1B-904CE452E7E2}" type="sibTrans" cxnId="{3B89C444-F042-47EA-B777-4FC6BD874121}">
      <dgm:prSet/>
      <dgm:spPr/>
      <dgm:t>
        <a:bodyPr/>
        <a:lstStyle/>
        <a:p>
          <a:endParaRPr lang="en-US" sz="1600"/>
        </a:p>
      </dgm:t>
    </dgm:pt>
    <dgm:pt modelId="{2EF87199-4E74-4BA0-90B4-385E778C7E44}">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FD4DF21C-604C-45BA-8E6E-459FA8DD9872}" type="parTrans" cxnId="{FAD97FBA-BC9B-4509-A24F-B9C634C0F520}">
      <dgm:prSet/>
      <dgm:spPr/>
      <dgm:t>
        <a:bodyPr/>
        <a:lstStyle/>
        <a:p>
          <a:endParaRPr lang="en-US" sz="1600"/>
        </a:p>
      </dgm:t>
    </dgm:pt>
    <dgm:pt modelId="{4A617EF4-4C7B-4207-9621-7044EAB1748A}" type="sibTrans" cxnId="{FAD97FBA-BC9B-4509-A24F-B9C634C0F520}">
      <dgm:prSet/>
      <dgm:spPr/>
      <dgm:t>
        <a:bodyPr/>
        <a:lstStyle/>
        <a:p>
          <a:endParaRPr lang="en-US" sz="1600"/>
        </a:p>
      </dgm:t>
    </dgm:pt>
    <dgm:pt modelId="{23511B0E-6A98-42C2-A499-A97585306562}">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A34D3A87-43CE-4E41-B716-206E7E9C8F0C}" type="parTrans" cxnId="{B8B90434-1268-4553-B310-DB55D10AB5C8}">
      <dgm:prSet/>
      <dgm:spPr/>
      <dgm:t>
        <a:bodyPr/>
        <a:lstStyle/>
        <a:p>
          <a:endParaRPr lang="en-US" sz="1600"/>
        </a:p>
      </dgm:t>
    </dgm:pt>
    <dgm:pt modelId="{56AB566C-DEB5-4107-8D21-D34774865AD3}" type="sibTrans" cxnId="{B8B90434-1268-4553-B310-DB55D10AB5C8}">
      <dgm:prSet/>
      <dgm:spPr/>
      <dgm:t>
        <a:bodyPr/>
        <a:lstStyle/>
        <a:p>
          <a:endParaRPr lang="en-US" sz="1600"/>
        </a:p>
      </dgm:t>
    </dgm:pt>
    <dgm:pt modelId="{6F88B361-62C8-4D22-B9D0-2AA7A994B789}">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Operating System</a:t>
          </a:r>
        </a:p>
      </dgm:t>
    </dgm:pt>
    <dgm:pt modelId="{905006F9-BD6F-4DCD-B5EE-312C7993346B}" type="parTrans" cxnId="{B9F80D72-01F6-46E0-BE66-89E9AA2FF298}">
      <dgm:prSet/>
      <dgm:spPr/>
      <dgm:t>
        <a:bodyPr/>
        <a:lstStyle/>
        <a:p>
          <a:endParaRPr lang="en-US" sz="1600"/>
        </a:p>
      </dgm:t>
    </dgm:pt>
    <dgm:pt modelId="{5C4C592B-61FF-4BD6-AC2A-9AADCA55C292}" type="sibTrans" cxnId="{B9F80D72-01F6-46E0-BE66-89E9AA2FF298}">
      <dgm:prSet/>
      <dgm:spPr/>
      <dgm:t>
        <a:bodyPr/>
        <a:lstStyle/>
        <a:p>
          <a:endParaRPr lang="en-US" sz="1600"/>
        </a:p>
      </dgm:t>
    </dgm:pt>
    <dgm:pt modelId="{C55D9201-1D16-4CA0-896A-1EF077167C8D}">
      <dgm:prSet custT="1">
        <dgm:style>
          <a:lnRef idx="1">
            <a:schemeClr val="accent6"/>
          </a:lnRef>
          <a:fillRef idx="3">
            <a:schemeClr val="accent6"/>
          </a:fillRef>
          <a:effectRef idx="2">
            <a:schemeClr val="accent6"/>
          </a:effectRef>
          <a:fontRef idx="minor">
            <a:schemeClr val="lt1"/>
          </a:fontRef>
        </dgm:style>
      </dgm:prSet>
      <dgm:spPr>
        <a:solidFill>
          <a:srgbClr val="00B0F0"/>
        </a:solidFill>
        <a:ln/>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9D71B6A6-FF24-4117-B553-20F898472FAC}" type="parTrans" cxnId="{CBB5ED6E-D03E-4B11-BA2C-044587722608}">
      <dgm:prSet/>
      <dgm:spPr/>
      <dgm:t>
        <a:bodyPr/>
        <a:lstStyle/>
        <a:p>
          <a:endParaRPr lang="en-US" sz="1600"/>
        </a:p>
      </dgm:t>
    </dgm:pt>
    <dgm:pt modelId="{BABC1002-42A8-4D82-B9D1-C2FBF51F1228}" type="sibTrans" cxnId="{CBB5ED6E-D03E-4B11-BA2C-044587722608}">
      <dgm:prSet/>
      <dgm:spPr/>
      <dgm:t>
        <a:bodyPr/>
        <a:lstStyle/>
        <a:p>
          <a:endParaRPr lang="en-US" sz="1600"/>
        </a:p>
      </dgm:t>
    </dgm:pt>
    <dgm:pt modelId="{BD3F9435-D17E-46AA-A521-E46F5A0D467B}">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DC78EFEA-B3D7-4F4C-B3BA-402F0CD60E7C}" type="parTrans" cxnId="{7B4C8668-2F78-4325-8CFB-0973EE212AAD}">
      <dgm:prSet/>
      <dgm:spPr/>
      <dgm:t>
        <a:bodyPr/>
        <a:lstStyle/>
        <a:p>
          <a:endParaRPr lang="en-US" sz="1600"/>
        </a:p>
      </dgm:t>
    </dgm:pt>
    <dgm:pt modelId="{B7D7369A-137E-4710-B3D0-FE64C7BFA766}" type="sibTrans" cxnId="{7B4C8668-2F78-4325-8CFB-0973EE212AAD}">
      <dgm:prSet/>
      <dgm:spPr/>
      <dgm:t>
        <a:bodyPr/>
        <a:lstStyle/>
        <a:p>
          <a:endParaRPr lang="en-US" sz="1600"/>
        </a:p>
      </dgm:t>
    </dgm:pt>
    <dgm:pt modelId="{AF64745D-0062-4A67-B8CC-AC8D2688D22A}">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98D8C2C5-05D6-4F1E-88DD-CD717D6C91C6}" type="parTrans" cxnId="{39992311-48B2-4708-A7C0-C5A3B5197573}">
      <dgm:prSet/>
      <dgm:spPr/>
      <dgm:t>
        <a:bodyPr/>
        <a:lstStyle/>
        <a:p>
          <a:endParaRPr lang="en-US" sz="1600"/>
        </a:p>
      </dgm:t>
    </dgm:pt>
    <dgm:pt modelId="{95307163-B39A-4C8B-9880-796C8D2D4C1B}" type="sibTrans" cxnId="{39992311-48B2-4708-A7C0-C5A3B5197573}">
      <dgm:prSet/>
      <dgm:spPr/>
      <dgm:t>
        <a:bodyPr/>
        <a:lstStyle/>
        <a:p>
          <a:endParaRPr lang="en-US" sz="1600"/>
        </a:p>
      </dgm:t>
    </dgm:pt>
    <dgm:pt modelId="{944D6B7C-E9BC-48B3-A19B-4B22DB55DA88}">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8BE62927-CC1D-4178-8233-5DDB0952BEFB}" type="parTrans" cxnId="{44863074-7B95-40F1-9E6D-96B0A9ADA578}">
      <dgm:prSet/>
      <dgm:spPr/>
      <dgm:t>
        <a:bodyPr/>
        <a:lstStyle/>
        <a:p>
          <a:endParaRPr lang="en-US" sz="1600"/>
        </a:p>
      </dgm:t>
    </dgm:pt>
    <dgm:pt modelId="{77490E30-150A-41DD-9B6B-DCF0C8722DE9}" type="sibTrans" cxnId="{44863074-7B95-40F1-9E6D-96B0A9ADA578}">
      <dgm:prSet/>
      <dgm:spPr/>
      <dgm:t>
        <a:bodyPr/>
        <a:lstStyle/>
        <a:p>
          <a:endParaRPr lang="en-US" sz="1600"/>
        </a:p>
      </dgm:t>
    </dgm:pt>
    <dgm:pt modelId="{4FF4CC66-F0AB-49C7-B82D-BA6578577BEC}">
      <dgm:prSet custT="1">
        <dgm:style>
          <a:lnRef idx="2">
            <a:schemeClr val="accent4">
              <a:shade val="50000"/>
            </a:schemeClr>
          </a:lnRef>
          <a:fillRef idx="1">
            <a:schemeClr val="accent4"/>
          </a:fillRef>
          <a:effectRef idx="0">
            <a:schemeClr val="accent4"/>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black"/>
              </a:solidFill>
              <a:latin typeface="Calibri" panose="020F0502020204030204"/>
              <a:ea typeface="+mn-ea"/>
              <a:cs typeface="+mn-cs"/>
            </a:rPr>
            <a:t>CaaS</a:t>
          </a:r>
        </a:p>
      </dgm:t>
    </dgm:pt>
    <dgm:pt modelId="{1685F124-CA57-4088-B515-5067D016E915}" type="parTrans" cxnId="{76A759C6-49DF-417D-8771-0D096D7F92A3}">
      <dgm:prSet/>
      <dgm:spPr/>
      <dgm:t>
        <a:bodyPr/>
        <a:lstStyle/>
        <a:p>
          <a:endParaRPr lang="en-US" sz="1600"/>
        </a:p>
      </dgm:t>
    </dgm:pt>
    <dgm:pt modelId="{23203960-045C-495C-B901-F3E4BBFC0FE1}" type="sibTrans" cxnId="{76A759C6-49DF-417D-8771-0D096D7F92A3}">
      <dgm:prSet/>
      <dgm:spPr/>
      <dgm:t>
        <a:bodyPr/>
        <a:lstStyle/>
        <a:p>
          <a:endParaRPr lang="en-US" sz="1600"/>
        </a:p>
      </dgm:t>
    </dgm:pt>
    <dgm:pt modelId="{9B32CCEF-CE66-49DF-AB9B-FAA960E4DA83}">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F7A09BD7-B2B5-46B0-879D-989A1F5215AD}" type="parTrans" cxnId="{9819B663-036E-4B25-B3C4-0223B96F4936}">
      <dgm:prSet/>
      <dgm:spPr/>
      <dgm:t>
        <a:bodyPr/>
        <a:lstStyle/>
        <a:p>
          <a:endParaRPr lang="en-US" sz="1600"/>
        </a:p>
      </dgm:t>
    </dgm:pt>
    <dgm:pt modelId="{F7A51523-9ABB-4080-BB34-BEDD498B41D7}" type="sibTrans" cxnId="{9819B663-036E-4B25-B3C4-0223B96F4936}">
      <dgm:prSet/>
      <dgm:spPr/>
      <dgm:t>
        <a:bodyPr/>
        <a:lstStyle/>
        <a:p>
          <a:endParaRPr lang="en-US" sz="1600"/>
        </a:p>
      </dgm:t>
    </dgm:pt>
    <dgm:pt modelId="{D1C1E590-4925-4C0E-BDD9-20B3E65AD247}" type="pres">
      <dgm:prSet presAssocID="{BC62CD1E-0A57-4CDC-85BD-360EF9DCA0C0}" presName="Name0" presStyleCnt="0">
        <dgm:presLayoutVars>
          <dgm:chPref val="1"/>
          <dgm:dir/>
          <dgm:animOne val="branch"/>
          <dgm:animLvl val="lvl"/>
          <dgm:resizeHandles/>
        </dgm:presLayoutVars>
      </dgm:prSet>
      <dgm:spPr/>
    </dgm:pt>
    <dgm:pt modelId="{2B92FB3C-64BF-4390-B6E0-7960AC7D3100}" type="pres">
      <dgm:prSet presAssocID="{477D7337-1BEB-41D4-9C6D-27DD1DDA5CAA}" presName="vertOne" presStyleCnt="0"/>
      <dgm:spPr/>
    </dgm:pt>
    <dgm:pt modelId="{E0FB8FA6-87A5-4637-9CE6-1CD63CC5D95D}" type="pres">
      <dgm:prSet presAssocID="{477D7337-1BEB-41D4-9C6D-27DD1DDA5CAA}" presName="txOne" presStyleLbl="node0" presStyleIdx="0" presStyleCnt="6">
        <dgm:presLayoutVars>
          <dgm:chPref val="3"/>
        </dgm:presLayoutVars>
      </dgm:prSet>
      <dgm:spPr/>
    </dgm:pt>
    <dgm:pt modelId="{C2718291-C0C5-410C-99A8-36669D4DDD16}" type="pres">
      <dgm:prSet presAssocID="{477D7337-1BEB-41D4-9C6D-27DD1DDA5CAA}" presName="parTransOne" presStyleCnt="0"/>
      <dgm:spPr/>
    </dgm:pt>
    <dgm:pt modelId="{1C326B9F-BE40-470B-A339-AC91B067414E}" type="pres">
      <dgm:prSet presAssocID="{477D7337-1BEB-41D4-9C6D-27DD1DDA5CAA}" presName="horzOne" presStyleCnt="0"/>
      <dgm:spPr/>
    </dgm:pt>
    <dgm:pt modelId="{1EC891E5-C5E8-48C9-90DE-183FD02D7F05}" type="pres">
      <dgm:prSet presAssocID="{479BD686-9037-487C-8DA2-F08818596275}" presName="vertTwo" presStyleCnt="0"/>
      <dgm:spPr/>
    </dgm:pt>
    <dgm:pt modelId="{17305019-8515-4E54-BF19-64CE5DA9692D}" type="pres">
      <dgm:prSet presAssocID="{479BD686-9037-487C-8DA2-F08818596275}" presName="txTwo" presStyleLbl="node2" presStyleIdx="0" presStyleCnt="6">
        <dgm:presLayoutVars>
          <dgm:chPref val="3"/>
        </dgm:presLayoutVars>
      </dgm:prSet>
      <dgm:spPr/>
    </dgm:pt>
    <dgm:pt modelId="{E60C48C4-0126-46E2-9C9C-3A671C2546D5}" type="pres">
      <dgm:prSet presAssocID="{479BD686-9037-487C-8DA2-F08818596275}" presName="parTransTwo" presStyleCnt="0"/>
      <dgm:spPr/>
    </dgm:pt>
    <dgm:pt modelId="{25627690-5B9F-4A43-BB49-012259B3D60F}" type="pres">
      <dgm:prSet presAssocID="{479BD686-9037-487C-8DA2-F08818596275}" presName="horzTwo" presStyleCnt="0"/>
      <dgm:spPr/>
    </dgm:pt>
    <dgm:pt modelId="{CE957146-F86C-4095-9F0D-D1469B18A9C1}" type="pres">
      <dgm:prSet presAssocID="{B7E75CD6-C813-497B-B780-5300364AF5DE}" presName="vertThree" presStyleCnt="0"/>
      <dgm:spPr/>
    </dgm:pt>
    <dgm:pt modelId="{083490B4-BE90-4908-9837-ECEB8ED59795}" type="pres">
      <dgm:prSet presAssocID="{B7E75CD6-C813-497B-B780-5300364AF5DE}" presName="txThree" presStyleLbl="node3" presStyleIdx="0" presStyleCnt="6">
        <dgm:presLayoutVars>
          <dgm:chPref val="3"/>
        </dgm:presLayoutVars>
      </dgm:prSet>
      <dgm:spPr>
        <a:xfrm>
          <a:off x="7291" y="2760349"/>
          <a:ext cx="1535236" cy="486019"/>
        </a:xfrm>
        <a:prstGeom prst="roundRect">
          <a:avLst>
            <a:gd name="adj" fmla="val 10000"/>
          </a:avLst>
        </a:prstGeom>
      </dgm:spPr>
    </dgm:pt>
    <dgm:pt modelId="{6E086151-B99D-4533-AEA8-C9397ED185BD}" type="pres">
      <dgm:prSet presAssocID="{B7E75CD6-C813-497B-B780-5300364AF5DE}" presName="parTransThree" presStyleCnt="0"/>
      <dgm:spPr/>
    </dgm:pt>
    <dgm:pt modelId="{F367DF7E-A283-4605-A723-E0DC6A828E0A}" type="pres">
      <dgm:prSet presAssocID="{B7E75CD6-C813-497B-B780-5300364AF5DE}" presName="horzThree" presStyleCnt="0"/>
      <dgm:spPr/>
    </dgm:pt>
    <dgm:pt modelId="{235FF640-98F7-45D6-92D7-BD427B9C7942}" type="pres">
      <dgm:prSet presAssocID="{FDFD7672-CBF7-425E-91B3-28B84DBFBE51}" presName="vertFour" presStyleCnt="0">
        <dgm:presLayoutVars>
          <dgm:chPref val="3"/>
        </dgm:presLayoutVars>
      </dgm:prSet>
      <dgm:spPr/>
    </dgm:pt>
    <dgm:pt modelId="{7DF7A294-96D7-4003-89FE-8269DB31D43A}" type="pres">
      <dgm:prSet presAssocID="{FDFD7672-CBF7-425E-91B3-28B84DBFBE51}" presName="txFour" presStyleLbl="node4" presStyleIdx="0" presStyleCnt="29">
        <dgm:presLayoutVars>
          <dgm:chPref val="3"/>
        </dgm:presLayoutVars>
      </dgm:prSet>
      <dgm:spPr>
        <a:xfrm>
          <a:off x="1047" y="2208555"/>
          <a:ext cx="1853579" cy="486019"/>
        </a:xfrm>
        <a:prstGeom prst="roundRect">
          <a:avLst>
            <a:gd name="adj" fmla="val 10000"/>
          </a:avLst>
        </a:prstGeom>
      </dgm:spPr>
    </dgm:pt>
    <dgm:pt modelId="{D2C11FF9-0350-45C5-8634-7947B560B791}" type="pres">
      <dgm:prSet presAssocID="{FDFD7672-CBF7-425E-91B3-28B84DBFBE51}" presName="parTransFour" presStyleCnt="0"/>
      <dgm:spPr/>
    </dgm:pt>
    <dgm:pt modelId="{82292264-F5D7-4878-9855-BBDBA02BDFC2}" type="pres">
      <dgm:prSet presAssocID="{FDFD7672-CBF7-425E-91B3-28B84DBFBE51}" presName="horzFour" presStyleCnt="0"/>
      <dgm:spPr/>
    </dgm:pt>
    <dgm:pt modelId="{E44CDB64-6BCA-42A7-894A-158EC519759F}" type="pres">
      <dgm:prSet presAssocID="{5227B3A3-548F-4A01-9EF2-5FF2F2632406}" presName="vertFour" presStyleCnt="0">
        <dgm:presLayoutVars>
          <dgm:chPref val="3"/>
        </dgm:presLayoutVars>
      </dgm:prSet>
      <dgm:spPr/>
    </dgm:pt>
    <dgm:pt modelId="{A0AF536B-4D57-4027-8197-DF3F74D8E234}" type="pres">
      <dgm:prSet presAssocID="{5227B3A3-548F-4A01-9EF2-5FF2F2632406}" presName="txFour" presStyleLbl="node4" presStyleIdx="1" presStyleCnt="29">
        <dgm:presLayoutVars>
          <dgm:chPref val="3"/>
        </dgm:presLayoutVars>
      </dgm:prSet>
      <dgm:spPr>
        <a:xfrm>
          <a:off x="1047" y="1656762"/>
          <a:ext cx="1853579" cy="486019"/>
        </a:xfrm>
        <a:prstGeom prst="roundRect">
          <a:avLst>
            <a:gd name="adj" fmla="val 10000"/>
          </a:avLst>
        </a:prstGeom>
      </dgm:spPr>
    </dgm:pt>
    <dgm:pt modelId="{54BED8B7-B889-4D29-9D4C-5CC0744616F8}" type="pres">
      <dgm:prSet presAssocID="{5227B3A3-548F-4A01-9EF2-5FF2F2632406}" presName="parTransFour" presStyleCnt="0"/>
      <dgm:spPr/>
    </dgm:pt>
    <dgm:pt modelId="{5B4B5E62-E503-43AB-A97D-F48777AB9EE1}" type="pres">
      <dgm:prSet presAssocID="{5227B3A3-548F-4A01-9EF2-5FF2F2632406}" presName="horzFour" presStyleCnt="0"/>
      <dgm:spPr/>
    </dgm:pt>
    <dgm:pt modelId="{E42ACCF3-8214-4624-8516-B1C1DDC47B14}" type="pres">
      <dgm:prSet presAssocID="{D318551A-2698-4B3C-B850-CA59E982FC4E}" presName="vertFour" presStyleCnt="0">
        <dgm:presLayoutVars>
          <dgm:chPref val="3"/>
        </dgm:presLayoutVars>
      </dgm:prSet>
      <dgm:spPr/>
    </dgm:pt>
    <dgm:pt modelId="{D3C7C611-C9CF-4066-8598-FBB9C84834ED}" type="pres">
      <dgm:prSet presAssocID="{D318551A-2698-4B3C-B850-CA59E982FC4E}" presName="txFour" presStyleLbl="node4" presStyleIdx="2" presStyleCnt="29">
        <dgm:presLayoutVars>
          <dgm:chPref val="3"/>
        </dgm:presLayoutVars>
      </dgm:prSet>
      <dgm:spPr>
        <a:xfrm>
          <a:off x="1047" y="1104968"/>
          <a:ext cx="1853579" cy="486019"/>
        </a:xfrm>
        <a:prstGeom prst="roundRect">
          <a:avLst>
            <a:gd name="adj" fmla="val 10000"/>
          </a:avLst>
        </a:prstGeom>
      </dgm:spPr>
    </dgm:pt>
    <dgm:pt modelId="{3AA241D9-5315-4660-AD9A-972815152B03}" type="pres">
      <dgm:prSet presAssocID="{D318551A-2698-4B3C-B850-CA59E982FC4E}" presName="parTransFour" presStyleCnt="0"/>
      <dgm:spPr/>
    </dgm:pt>
    <dgm:pt modelId="{019026AD-57B6-4A4C-9982-85693DCBAF7B}" type="pres">
      <dgm:prSet presAssocID="{D318551A-2698-4B3C-B850-CA59E982FC4E}" presName="horzFour" presStyleCnt="0"/>
      <dgm:spPr/>
    </dgm:pt>
    <dgm:pt modelId="{333C225D-103A-4A61-8BAA-41192EFA9470}" type="pres">
      <dgm:prSet presAssocID="{A38A8821-91E6-434B-AF6D-2CB65531A823}" presName="vertFour" presStyleCnt="0">
        <dgm:presLayoutVars>
          <dgm:chPref val="3"/>
        </dgm:presLayoutVars>
      </dgm:prSet>
      <dgm:spPr/>
    </dgm:pt>
    <dgm:pt modelId="{9188F86F-C197-4736-BAE5-EBE77CC688DA}" type="pres">
      <dgm:prSet presAssocID="{A38A8821-91E6-434B-AF6D-2CB65531A823}" presName="txFour" presStyleLbl="node4" presStyleIdx="3" presStyleCnt="29">
        <dgm:presLayoutVars>
          <dgm:chPref val="3"/>
        </dgm:presLayoutVars>
      </dgm:prSet>
      <dgm:spPr>
        <a:xfrm>
          <a:off x="1047" y="553174"/>
          <a:ext cx="1853579" cy="486019"/>
        </a:xfrm>
        <a:prstGeom prst="roundRect">
          <a:avLst>
            <a:gd name="adj" fmla="val 10000"/>
          </a:avLst>
        </a:prstGeom>
      </dgm:spPr>
    </dgm:pt>
    <dgm:pt modelId="{8327829D-EE03-447E-A6C2-C5EF5DE7FEF7}" type="pres">
      <dgm:prSet presAssocID="{A38A8821-91E6-434B-AF6D-2CB65531A823}" presName="parTransFour" presStyleCnt="0"/>
      <dgm:spPr/>
    </dgm:pt>
    <dgm:pt modelId="{F20618BE-8F8C-471B-BBE9-68F266ACE6EF}" type="pres">
      <dgm:prSet presAssocID="{A38A8821-91E6-434B-AF6D-2CB65531A823}" presName="horzFour" presStyleCnt="0"/>
      <dgm:spPr/>
    </dgm:pt>
    <dgm:pt modelId="{67AC23F9-68B3-4A8C-895C-66B19CB449E5}" type="pres">
      <dgm:prSet presAssocID="{8C2DA542-C3E4-403A-8445-8BF11118F541}" presName="vertFour" presStyleCnt="0">
        <dgm:presLayoutVars>
          <dgm:chPref val="3"/>
        </dgm:presLayoutVars>
      </dgm:prSet>
      <dgm:spPr/>
    </dgm:pt>
    <dgm:pt modelId="{8C164D4F-C82D-4CF2-9BE2-4E43EDEF7C72}" type="pres">
      <dgm:prSet presAssocID="{8C2DA542-C3E4-403A-8445-8BF11118F541}" presName="txFour" presStyleLbl="node4" presStyleIdx="4" presStyleCnt="29">
        <dgm:presLayoutVars>
          <dgm:chPref val="3"/>
        </dgm:presLayoutVars>
      </dgm:prSet>
      <dgm:spPr>
        <a:xfrm>
          <a:off x="1047" y="1381"/>
          <a:ext cx="1853579" cy="486019"/>
        </a:xfrm>
        <a:prstGeom prst="roundRect">
          <a:avLst>
            <a:gd name="adj" fmla="val 10000"/>
          </a:avLst>
        </a:prstGeom>
      </dgm:spPr>
    </dgm:pt>
    <dgm:pt modelId="{F1935A8D-C596-49B2-A069-90CFE18104C1}" type="pres">
      <dgm:prSet presAssocID="{8C2DA542-C3E4-403A-8445-8BF11118F541}" presName="horzFour" presStyleCnt="0"/>
      <dgm:spPr/>
    </dgm:pt>
    <dgm:pt modelId="{7F2EEF64-E6BB-4E32-94AC-4C4F68078CBE}" type="pres">
      <dgm:prSet presAssocID="{4A366AA1-63BC-400A-AB05-0B49EFFB1BC5}" presName="sibSpaceOne" presStyleCnt="0"/>
      <dgm:spPr/>
    </dgm:pt>
    <dgm:pt modelId="{9C80C543-BC2B-455C-9CA0-001921FE1330}" type="pres">
      <dgm:prSet presAssocID="{174B496D-6ED6-44AD-A307-62FFC2528ADF}" presName="vertOne" presStyleCnt="0"/>
      <dgm:spPr/>
    </dgm:pt>
    <dgm:pt modelId="{31C1B94A-4248-41F8-A11A-6AE8D3F7D0BC}" type="pres">
      <dgm:prSet presAssocID="{174B496D-6ED6-44AD-A307-62FFC2528ADF}" presName="txOne" presStyleLbl="node0" presStyleIdx="1" presStyleCnt="6">
        <dgm:presLayoutVars>
          <dgm:chPref val="3"/>
        </dgm:presLayoutVars>
      </dgm:prSet>
      <dgm:spPr/>
    </dgm:pt>
    <dgm:pt modelId="{ADB29EB1-B27C-4052-80B7-60B652FEB1CA}" type="pres">
      <dgm:prSet presAssocID="{174B496D-6ED6-44AD-A307-62FFC2528ADF}" presName="parTransOne" presStyleCnt="0"/>
      <dgm:spPr/>
    </dgm:pt>
    <dgm:pt modelId="{483EE0F1-E881-4B93-B514-0C4559944159}" type="pres">
      <dgm:prSet presAssocID="{174B496D-6ED6-44AD-A307-62FFC2528ADF}" presName="horzOne" presStyleCnt="0"/>
      <dgm:spPr/>
    </dgm:pt>
    <dgm:pt modelId="{2AD1A6F5-6F65-4556-AC8F-3CB7BCC1857C}" type="pres">
      <dgm:prSet presAssocID="{2AFD02A7-6441-497A-A0C9-71FD6E667025}" presName="vertTwo" presStyleCnt="0"/>
      <dgm:spPr/>
    </dgm:pt>
    <dgm:pt modelId="{7CAFF14E-C903-48B4-B760-901796348CDE}" type="pres">
      <dgm:prSet presAssocID="{2AFD02A7-6441-497A-A0C9-71FD6E667025}" presName="txTwo" presStyleLbl="node2" presStyleIdx="1" presStyleCnt="6">
        <dgm:presLayoutVars>
          <dgm:chPref val="3"/>
        </dgm:presLayoutVars>
      </dgm:prSet>
      <dgm:spPr>
        <a:xfrm>
          <a:off x="2166028" y="3312143"/>
          <a:ext cx="1853579" cy="486019"/>
        </a:xfrm>
        <a:prstGeom prst="roundRect">
          <a:avLst>
            <a:gd name="adj" fmla="val 10000"/>
          </a:avLst>
        </a:prstGeom>
      </dgm:spPr>
    </dgm:pt>
    <dgm:pt modelId="{6F84313E-BEDC-46B1-801D-E81CE911DEB3}" type="pres">
      <dgm:prSet presAssocID="{2AFD02A7-6441-497A-A0C9-71FD6E667025}" presName="parTransTwo" presStyleCnt="0"/>
      <dgm:spPr/>
    </dgm:pt>
    <dgm:pt modelId="{676F1822-AF76-40D5-8D77-505A4E1CCD0F}" type="pres">
      <dgm:prSet presAssocID="{2AFD02A7-6441-497A-A0C9-71FD6E667025}" presName="horzTwo" presStyleCnt="0"/>
      <dgm:spPr/>
    </dgm:pt>
    <dgm:pt modelId="{562D6524-D753-4FFF-8C81-DCCFE4927976}" type="pres">
      <dgm:prSet presAssocID="{02B22FB3-1FF7-4E98-A240-50145287E895}" presName="vertThree" presStyleCnt="0"/>
      <dgm:spPr/>
    </dgm:pt>
    <dgm:pt modelId="{82E73064-FFA9-420F-B27E-3D7FBBBBA4C5}" type="pres">
      <dgm:prSet presAssocID="{02B22FB3-1FF7-4E98-A240-50145287E895}" presName="txThree" presStyleLbl="node3" presStyleIdx="1" presStyleCnt="6">
        <dgm:presLayoutVars>
          <dgm:chPref val="3"/>
        </dgm:presLayoutVars>
      </dgm:prSet>
      <dgm:spPr>
        <a:xfrm>
          <a:off x="2728110" y="2760349"/>
          <a:ext cx="2333662" cy="486019"/>
        </a:xfrm>
        <a:prstGeom prst="roundRect">
          <a:avLst>
            <a:gd name="adj" fmla="val 10000"/>
          </a:avLst>
        </a:prstGeom>
      </dgm:spPr>
    </dgm:pt>
    <dgm:pt modelId="{544BA3E2-A8D6-41C4-8EAA-85C395733853}" type="pres">
      <dgm:prSet presAssocID="{02B22FB3-1FF7-4E98-A240-50145287E895}" presName="parTransThree" presStyleCnt="0"/>
      <dgm:spPr/>
    </dgm:pt>
    <dgm:pt modelId="{F560F630-8AA8-4625-A79F-AE0E5AC3698A}" type="pres">
      <dgm:prSet presAssocID="{02B22FB3-1FF7-4E98-A240-50145287E895}" presName="horzThree" presStyleCnt="0"/>
      <dgm:spPr/>
    </dgm:pt>
    <dgm:pt modelId="{B7F480CC-CD03-4947-A91F-BAD6C820461E}" type="pres">
      <dgm:prSet presAssocID="{3F212F73-6EAE-4470-B3AF-5D7A681DBD35}" presName="vertFour" presStyleCnt="0">
        <dgm:presLayoutVars>
          <dgm:chPref val="3"/>
        </dgm:presLayoutVars>
      </dgm:prSet>
      <dgm:spPr/>
    </dgm:pt>
    <dgm:pt modelId="{C6F3DFD3-117D-4549-AEA3-7410C4D2F33E}" type="pres">
      <dgm:prSet presAssocID="{3F212F73-6EAE-4470-B3AF-5D7A681DBD35}" presName="txFour" presStyleLbl="node4" presStyleIdx="5" presStyleCnt="29">
        <dgm:presLayoutVars>
          <dgm:chPref val="3"/>
        </dgm:presLayoutVars>
      </dgm:prSet>
      <dgm:spPr>
        <a:xfrm>
          <a:off x="2166028" y="2208555"/>
          <a:ext cx="1853579" cy="486019"/>
        </a:xfrm>
        <a:prstGeom prst="roundRect">
          <a:avLst>
            <a:gd name="adj" fmla="val 10000"/>
          </a:avLst>
        </a:prstGeom>
      </dgm:spPr>
    </dgm:pt>
    <dgm:pt modelId="{29A55A8E-1E65-47FB-9C22-0142EDCA3761}" type="pres">
      <dgm:prSet presAssocID="{3F212F73-6EAE-4470-B3AF-5D7A681DBD35}" presName="parTransFour" presStyleCnt="0"/>
      <dgm:spPr/>
    </dgm:pt>
    <dgm:pt modelId="{B1CC90F8-CB3D-4033-BF3D-687EB9912D41}" type="pres">
      <dgm:prSet presAssocID="{3F212F73-6EAE-4470-B3AF-5D7A681DBD35}" presName="horzFour" presStyleCnt="0"/>
      <dgm:spPr/>
    </dgm:pt>
    <dgm:pt modelId="{BEA2CAE9-9EA8-4253-801A-03D38CB4BE71}" type="pres">
      <dgm:prSet presAssocID="{65E996EF-2715-45F1-BA49-C1E0275DAD3E}" presName="vertFour" presStyleCnt="0">
        <dgm:presLayoutVars>
          <dgm:chPref val="3"/>
        </dgm:presLayoutVars>
      </dgm:prSet>
      <dgm:spPr/>
    </dgm:pt>
    <dgm:pt modelId="{B3B07292-ADD0-44AD-852F-936B3A43AA78}" type="pres">
      <dgm:prSet presAssocID="{65E996EF-2715-45F1-BA49-C1E0275DAD3E}" presName="txFour" presStyleLbl="node4" presStyleIdx="6" presStyleCnt="29">
        <dgm:presLayoutVars>
          <dgm:chPref val="3"/>
        </dgm:presLayoutVars>
      </dgm:prSet>
      <dgm:spPr>
        <a:xfrm>
          <a:off x="2166028" y="1656762"/>
          <a:ext cx="1853579" cy="486019"/>
        </a:xfrm>
        <a:prstGeom prst="roundRect">
          <a:avLst>
            <a:gd name="adj" fmla="val 10000"/>
          </a:avLst>
        </a:prstGeom>
      </dgm:spPr>
    </dgm:pt>
    <dgm:pt modelId="{CAA7B287-92C0-4F2B-959F-2C9862F7418E}" type="pres">
      <dgm:prSet presAssocID="{65E996EF-2715-45F1-BA49-C1E0275DAD3E}" presName="parTransFour" presStyleCnt="0"/>
      <dgm:spPr/>
    </dgm:pt>
    <dgm:pt modelId="{735CF5E8-5B5A-4E20-8C2A-31292B2E87DE}" type="pres">
      <dgm:prSet presAssocID="{65E996EF-2715-45F1-BA49-C1E0275DAD3E}" presName="horzFour" presStyleCnt="0"/>
      <dgm:spPr/>
    </dgm:pt>
    <dgm:pt modelId="{A20E5533-7212-46E3-A960-5B2BC0113E3D}" type="pres">
      <dgm:prSet presAssocID="{718B4A3C-EFF5-41A5-BC6A-826CB346C7C2}" presName="vertFour" presStyleCnt="0">
        <dgm:presLayoutVars>
          <dgm:chPref val="3"/>
        </dgm:presLayoutVars>
      </dgm:prSet>
      <dgm:spPr/>
    </dgm:pt>
    <dgm:pt modelId="{C4ADD9A1-F4D3-46F0-B80D-EDE571E0353E}" type="pres">
      <dgm:prSet presAssocID="{718B4A3C-EFF5-41A5-BC6A-826CB346C7C2}" presName="txFour" presStyleLbl="node4" presStyleIdx="7" presStyleCnt="29">
        <dgm:presLayoutVars>
          <dgm:chPref val="3"/>
        </dgm:presLayoutVars>
      </dgm:prSet>
      <dgm:spPr>
        <a:xfrm>
          <a:off x="2166028" y="1104968"/>
          <a:ext cx="1853579" cy="486019"/>
        </a:xfrm>
        <a:prstGeom prst="roundRect">
          <a:avLst>
            <a:gd name="adj" fmla="val 10000"/>
          </a:avLst>
        </a:prstGeom>
      </dgm:spPr>
    </dgm:pt>
    <dgm:pt modelId="{BF1D7E14-6FAD-42D0-B9FE-335951EA3B04}" type="pres">
      <dgm:prSet presAssocID="{718B4A3C-EFF5-41A5-BC6A-826CB346C7C2}" presName="parTransFour" presStyleCnt="0"/>
      <dgm:spPr/>
    </dgm:pt>
    <dgm:pt modelId="{0974A1CF-ADB2-4C7B-8998-7080AEF822F3}" type="pres">
      <dgm:prSet presAssocID="{718B4A3C-EFF5-41A5-BC6A-826CB346C7C2}" presName="horzFour" presStyleCnt="0"/>
      <dgm:spPr/>
    </dgm:pt>
    <dgm:pt modelId="{3C716A44-B99F-4898-852B-2983BE5F15DD}" type="pres">
      <dgm:prSet presAssocID="{5AAA0430-EAAF-49C5-8981-5345E4CAB430}" presName="vertFour" presStyleCnt="0">
        <dgm:presLayoutVars>
          <dgm:chPref val="3"/>
        </dgm:presLayoutVars>
      </dgm:prSet>
      <dgm:spPr/>
    </dgm:pt>
    <dgm:pt modelId="{B29F7B8C-2DC5-43AC-8D36-0ECCE10562C3}" type="pres">
      <dgm:prSet presAssocID="{5AAA0430-EAAF-49C5-8981-5345E4CAB430}" presName="txFour" presStyleLbl="node4" presStyleIdx="8" presStyleCnt="29">
        <dgm:presLayoutVars>
          <dgm:chPref val="3"/>
        </dgm:presLayoutVars>
      </dgm:prSet>
      <dgm:spPr>
        <a:xfrm>
          <a:off x="2166028" y="553174"/>
          <a:ext cx="1853579" cy="486019"/>
        </a:xfrm>
        <a:prstGeom prst="roundRect">
          <a:avLst>
            <a:gd name="adj" fmla="val 10000"/>
          </a:avLst>
        </a:prstGeom>
      </dgm:spPr>
    </dgm:pt>
    <dgm:pt modelId="{F58E59F4-EBE5-434A-8ED8-39DF34ACBEC3}" type="pres">
      <dgm:prSet presAssocID="{5AAA0430-EAAF-49C5-8981-5345E4CAB430}" presName="parTransFour" presStyleCnt="0"/>
      <dgm:spPr/>
    </dgm:pt>
    <dgm:pt modelId="{200C7338-6C6E-42FA-AD76-BC84D303CCD1}" type="pres">
      <dgm:prSet presAssocID="{5AAA0430-EAAF-49C5-8981-5345E4CAB430}" presName="horzFour" presStyleCnt="0"/>
      <dgm:spPr/>
    </dgm:pt>
    <dgm:pt modelId="{000E79D9-F6EF-4A1E-95FF-4454D852FA23}" type="pres">
      <dgm:prSet presAssocID="{BD918C99-A22E-450A-9954-F62C2915A717}" presName="vertFour" presStyleCnt="0">
        <dgm:presLayoutVars>
          <dgm:chPref val="3"/>
        </dgm:presLayoutVars>
      </dgm:prSet>
      <dgm:spPr/>
    </dgm:pt>
    <dgm:pt modelId="{D39828E4-CA6E-49BA-A185-CB09DDFE2719}" type="pres">
      <dgm:prSet presAssocID="{BD918C99-A22E-450A-9954-F62C2915A717}" presName="txFour" presStyleLbl="node4" presStyleIdx="9" presStyleCnt="29">
        <dgm:presLayoutVars>
          <dgm:chPref val="3"/>
        </dgm:presLayoutVars>
      </dgm:prSet>
      <dgm:spPr>
        <a:xfrm>
          <a:off x="2166028" y="1381"/>
          <a:ext cx="1853579" cy="486019"/>
        </a:xfrm>
        <a:prstGeom prst="roundRect">
          <a:avLst>
            <a:gd name="adj" fmla="val 10000"/>
          </a:avLst>
        </a:prstGeom>
      </dgm:spPr>
    </dgm:pt>
    <dgm:pt modelId="{FEF5EE9A-8149-45AF-924F-ECA275353490}" type="pres">
      <dgm:prSet presAssocID="{BD918C99-A22E-450A-9954-F62C2915A717}" presName="horzFour" presStyleCnt="0"/>
      <dgm:spPr/>
    </dgm:pt>
    <dgm:pt modelId="{BE2D1F66-7CE4-4BCE-813E-BAB031E3D4E0}" type="pres">
      <dgm:prSet presAssocID="{558AD3A6-8326-4E1A-80D9-9C7259BD50CD}" presName="sibSpaceOne" presStyleCnt="0"/>
      <dgm:spPr/>
    </dgm:pt>
    <dgm:pt modelId="{F75A4BB5-D936-4584-8D04-77D1669D1D2E}" type="pres">
      <dgm:prSet presAssocID="{18B0BB8A-AFE8-4272-9951-C8F66DAFD5E1}" presName="vertOne" presStyleCnt="0"/>
      <dgm:spPr/>
    </dgm:pt>
    <dgm:pt modelId="{D1323028-AB23-448F-B2C8-09EC620AA25C}" type="pres">
      <dgm:prSet presAssocID="{18B0BB8A-AFE8-4272-9951-C8F66DAFD5E1}" presName="txOne" presStyleLbl="node0" presStyleIdx="2" presStyleCnt="6">
        <dgm:presLayoutVars>
          <dgm:chPref val="3"/>
        </dgm:presLayoutVars>
      </dgm:prSet>
      <dgm:spPr/>
    </dgm:pt>
    <dgm:pt modelId="{A13ABCDF-2380-435D-92ED-0A1AAA6BA927}" type="pres">
      <dgm:prSet presAssocID="{18B0BB8A-AFE8-4272-9951-C8F66DAFD5E1}" presName="parTransOne" presStyleCnt="0"/>
      <dgm:spPr/>
    </dgm:pt>
    <dgm:pt modelId="{0B464FEF-3B12-4AB1-9D1E-1C544E660426}" type="pres">
      <dgm:prSet presAssocID="{18B0BB8A-AFE8-4272-9951-C8F66DAFD5E1}" presName="horzOne" presStyleCnt="0"/>
      <dgm:spPr/>
    </dgm:pt>
    <dgm:pt modelId="{76C31265-95B8-445D-AC5D-2754E5306606}" type="pres">
      <dgm:prSet presAssocID="{23511B0E-6A98-42C2-A499-A97585306562}" presName="vertTwo" presStyleCnt="0"/>
      <dgm:spPr/>
    </dgm:pt>
    <dgm:pt modelId="{0F25A07D-D966-4ECD-9B79-99D1D7902E7C}" type="pres">
      <dgm:prSet presAssocID="{23511B0E-6A98-42C2-A499-A97585306562}" presName="txTwo" presStyleLbl="node2" presStyleIdx="2" presStyleCnt="6">
        <dgm:presLayoutVars>
          <dgm:chPref val="3"/>
        </dgm:presLayoutVars>
      </dgm:prSet>
      <dgm:spPr/>
    </dgm:pt>
    <dgm:pt modelId="{E8CA46BA-87CE-42E7-A956-4BF8A1731048}" type="pres">
      <dgm:prSet presAssocID="{23511B0E-6A98-42C2-A499-A97585306562}" presName="parTransTwo" presStyleCnt="0"/>
      <dgm:spPr/>
    </dgm:pt>
    <dgm:pt modelId="{66D7132C-D0C9-40BF-BDA3-15DDC6DB4735}" type="pres">
      <dgm:prSet presAssocID="{23511B0E-6A98-42C2-A499-A97585306562}" presName="horzTwo" presStyleCnt="0"/>
      <dgm:spPr/>
    </dgm:pt>
    <dgm:pt modelId="{560B1148-BF55-46E7-A4A4-4FD426E928E6}" type="pres">
      <dgm:prSet presAssocID="{6F88B361-62C8-4D22-B9D0-2AA7A994B789}" presName="vertThree" presStyleCnt="0"/>
      <dgm:spPr/>
    </dgm:pt>
    <dgm:pt modelId="{0B83069D-97EC-4A9D-A30C-06D800E66F4D}" type="pres">
      <dgm:prSet presAssocID="{6F88B361-62C8-4D22-B9D0-2AA7A994B789}" presName="txThree" presStyleLbl="node3" presStyleIdx="2" presStyleCnt="6">
        <dgm:presLayoutVars>
          <dgm:chPref val="3"/>
        </dgm:presLayoutVars>
      </dgm:prSet>
      <dgm:spPr>
        <a:xfrm>
          <a:off x="3593603" y="2760349"/>
          <a:ext cx="1535236" cy="486019"/>
        </a:xfrm>
        <a:prstGeom prst="roundRect">
          <a:avLst>
            <a:gd name="adj" fmla="val 10000"/>
          </a:avLst>
        </a:prstGeom>
      </dgm:spPr>
    </dgm:pt>
    <dgm:pt modelId="{FDDE87D7-7704-4075-82B4-590707CCE7E7}" type="pres">
      <dgm:prSet presAssocID="{6F88B361-62C8-4D22-B9D0-2AA7A994B789}" presName="parTransThree" presStyleCnt="0"/>
      <dgm:spPr/>
    </dgm:pt>
    <dgm:pt modelId="{A44025DC-C267-4A1D-ADF2-C193578693D5}" type="pres">
      <dgm:prSet presAssocID="{6F88B361-62C8-4D22-B9D0-2AA7A994B789}" presName="horzThree" presStyleCnt="0"/>
      <dgm:spPr/>
    </dgm:pt>
    <dgm:pt modelId="{D7D807AE-B634-4EA0-9DD6-E85E8F9D9818}" type="pres">
      <dgm:prSet presAssocID="{C55D9201-1D16-4CA0-896A-1EF077167C8D}" presName="vertFour" presStyleCnt="0">
        <dgm:presLayoutVars>
          <dgm:chPref val="3"/>
        </dgm:presLayoutVars>
      </dgm:prSet>
      <dgm:spPr/>
    </dgm:pt>
    <dgm:pt modelId="{3801526D-BD5E-498A-AFAB-1E2268F92F0D}" type="pres">
      <dgm:prSet presAssocID="{C55D9201-1D16-4CA0-896A-1EF077167C8D}" presName="txFour" presStyleLbl="node4" presStyleIdx="10" presStyleCnt="29">
        <dgm:presLayoutVars>
          <dgm:chPref val="3"/>
        </dgm:presLayoutVars>
      </dgm:prSet>
      <dgm:spPr>
        <a:xfrm>
          <a:off x="3593603" y="2208555"/>
          <a:ext cx="1535236" cy="486019"/>
        </a:xfrm>
        <a:prstGeom prst="roundRect">
          <a:avLst>
            <a:gd name="adj" fmla="val 10000"/>
          </a:avLst>
        </a:prstGeom>
      </dgm:spPr>
    </dgm:pt>
    <dgm:pt modelId="{0FA188EA-0A40-445E-95F0-B58891B9E465}" type="pres">
      <dgm:prSet presAssocID="{C55D9201-1D16-4CA0-896A-1EF077167C8D}" presName="parTransFour" presStyleCnt="0"/>
      <dgm:spPr/>
    </dgm:pt>
    <dgm:pt modelId="{F1D4417A-1E5F-4B56-BE5C-3DF86856470B}" type="pres">
      <dgm:prSet presAssocID="{C55D9201-1D16-4CA0-896A-1EF077167C8D}" presName="horzFour" presStyleCnt="0"/>
      <dgm:spPr/>
    </dgm:pt>
    <dgm:pt modelId="{948E022F-82F1-4C60-9727-F2430DCF822B}" type="pres">
      <dgm:prSet presAssocID="{BD3F9435-D17E-46AA-A521-E46F5A0D467B}" presName="vertFour" presStyleCnt="0">
        <dgm:presLayoutVars>
          <dgm:chPref val="3"/>
        </dgm:presLayoutVars>
      </dgm:prSet>
      <dgm:spPr/>
    </dgm:pt>
    <dgm:pt modelId="{417B161E-1B11-4D98-99D6-13E843E7C5EF}" type="pres">
      <dgm:prSet presAssocID="{BD3F9435-D17E-46AA-A521-E46F5A0D467B}" presName="txFour" presStyleLbl="node4" presStyleIdx="11" presStyleCnt="29">
        <dgm:presLayoutVars>
          <dgm:chPref val="3"/>
        </dgm:presLayoutVars>
      </dgm:prSet>
      <dgm:spPr>
        <a:xfrm>
          <a:off x="3593603" y="1656762"/>
          <a:ext cx="1535236" cy="486019"/>
        </a:xfrm>
        <a:prstGeom prst="roundRect">
          <a:avLst>
            <a:gd name="adj" fmla="val 10000"/>
          </a:avLst>
        </a:prstGeom>
      </dgm:spPr>
    </dgm:pt>
    <dgm:pt modelId="{C4A5EAA6-196A-4737-A418-1D19B39A57F8}" type="pres">
      <dgm:prSet presAssocID="{BD3F9435-D17E-46AA-A521-E46F5A0D467B}" presName="parTransFour" presStyleCnt="0"/>
      <dgm:spPr/>
    </dgm:pt>
    <dgm:pt modelId="{01BCAA52-B7AC-4778-A3D6-5FA66E87E5AF}" type="pres">
      <dgm:prSet presAssocID="{BD3F9435-D17E-46AA-A521-E46F5A0D467B}" presName="horzFour" presStyleCnt="0"/>
      <dgm:spPr/>
    </dgm:pt>
    <dgm:pt modelId="{4536846A-F79C-47CD-B985-D9DFFDAA9777}" type="pres">
      <dgm:prSet presAssocID="{AF64745D-0062-4A67-B8CC-AC8D2688D22A}" presName="vertFour" presStyleCnt="0">
        <dgm:presLayoutVars>
          <dgm:chPref val="3"/>
        </dgm:presLayoutVars>
      </dgm:prSet>
      <dgm:spPr/>
    </dgm:pt>
    <dgm:pt modelId="{86BEC459-6643-4640-B7B9-56C5E76103A2}" type="pres">
      <dgm:prSet presAssocID="{AF64745D-0062-4A67-B8CC-AC8D2688D22A}" presName="txFour" presStyleLbl="node4" presStyleIdx="12" presStyleCnt="29">
        <dgm:presLayoutVars>
          <dgm:chPref val="3"/>
        </dgm:presLayoutVars>
      </dgm:prSet>
      <dgm:spPr>
        <a:xfrm>
          <a:off x="3593603" y="1104968"/>
          <a:ext cx="1535236" cy="486019"/>
        </a:xfrm>
        <a:prstGeom prst="roundRect">
          <a:avLst>
            <a:gd name="adj" fmla="val 10000"/>
          </a:avLst>
        </a:prstGeom>
      </dgm:spPr>
    </dgm:pt>
    <dgm:pt modelId="{DEC11E65-CF8F-49A8-BD0E-7410EFC9650D}" type="pres">
      <dgm:prSet presAssocID="{AF64745D-0062-4A67-B8CC-AC8D2688D22A}" presName="parTransFour" presStyleCnt="0"/>
      <dgm:spPr/>
    </dgm:pt>
    <dgm:pt modelId="{1A02E110-867E-4CBD-B731-7333EA095663}" type="pres">
      <dgm:prSet presAssocID="{AF64745D-0062-4A67-B8CC-AC8D2688D22A}" presName="horzFour" presStyleCnt="0"/>
      <dgm:spPr/>
    </dgm:pt>
    <dgm:pt modelId="{A2A84D7F-0B28-475F-825B-6CD2F23B5426}" type="pres">
      <dgm:prSet presAssocID="{944D6B7C-E9BC-48B3-A19B-4B22DB55DA88}" presName="vertFour" presStyleCnt="0">
        <dgm:presLayoutVars>
          <dgm:chPref val="3"/>
        </dgm:presLayoutVars>
      </dgm:prSet>
      <dgm:spPr/>
    </dgm:pt>
    <dgm:pt modelId="{DAFA6072-0D62-4922-B2C5-D9F3EA77316E}" type="pres">
      <dgm:prSet presAssocID="{944D6B7C-E9BC-48B3-A19B-4B22DB55DA88}" presName="txFour" presStyleLbl="node4" presStyleIdx="13" presStyleCnt="29">
        <dgm:presLayoutVars>
          <dgm:chPref val="3"/>
        </dgm:presLayoutVars>
      </dgm:prSet>
      <dgm:spPr>
        <a:xfrm>
          <a:off x="3593603" y="553174"/>
          <a:ext cx="1535236" cy="486019"/>
        </a:xfrm>
        <a:prstGeom prst="roundRect">
          <a:avLst>
            <a:gd name="adj" fmla="val 10000"/>
          </a:avLst>
        </a:prstGeom>
      </dgm:spPr>
    </dgm:pt>
    <dgm:pt modelId="{63EDDDAE-42B6-448C-B036-9AB78C72FA31}" type="pres">
      <dgm:prSet presAssocID="{944D6B7C-E9BC-48B3-A19B-4B22DB55DA88}" presName="parTransFour" presStyleCnt="0"/>
      <dgm:spPr/>
    </dgm:pt>
    <dgm:pt modelId="{9B89A896-4CA7-49A5-9A6E-7E659EF73983}" type="pres">
      <dgm:prSet presAssocID="{944D6B7C-E9BC-48B3-A19B-4B22DB55DA88}" presName="horzFour" presStyleCnt="0"/>
      <dgm:spPr/>
    </dgm:pt>
    <dgm:pt modelId="{EFBEAAF1-E8C8-4A95-8289-BEAE3E2945C2}" type="pres">
      <dgm:prSet presAssocID="{4FF4CC66-F0AB-49C7-B82D-BA6578577BEC}" presName="vertFour" presStyleCnt="0">
        <dgm:presLayoutVars>
          <dgm:chPref val="3"/>
        </dgm:presLayoutVars>
      </dgm:prSet>
      <dgm:spPr/>
    </dgm:pt>
    <dgm:pt modelId="{6164F134-05CF-4EA0-BFAB-86E2D385D090}" type="pres">
      <dgm:prSet presAssocID="{4FF4CC66-F0AB-49C7-B82D-BA6578577BEC}" presName="txFour" presStyleLbl="node4" presStyleIdx="14" presStyleCnt="29">
        <dgm:presLayoutVars>
          <dgm:chPref val="3"/>
        </dgm:presLayoutVars>
      </dgm:prSet>
      <dgm:spPr>
        <a:xfrm>
          <a:off x="3593603" y="1381"/>
          <a:ext cx="1535236" cy="486019"/>
        </a:xfrm>
        <a:prstGeom prst="roundRect">
          <a:avLst>
            <a:gd name="adj" fmla="val 10000"/>
          </a:avLst>
        </a:prstGeom>
      </dgm:spPr>
    </dgm:pt>
    <dgm:pt modelId="{C586BEE0-DB9E-43B1-9B8C-0D406B8C7CDE}" type="pres">
      <dgm:prSet presAssocID="{4FF4CC66-F0AB-49C7-B82D-BA6578577BEC}" presName="horzFour" presStyleCnt="0"/>
      <dgm:spPr/>
    </dgm:pt>
    <dgm:pt modelId="{9C09CF26-5CA8-41F4-B22E-F270468C36AE}" type="pres">
      <dgm:prSet presAssocID="{1CADE952-B67F-4ADC-9EA7-11EF0700D6DA}" presName="sibSpaceOne" presStyleCnt="0"/>
      <dgm:spPr/>
    </dgm:pt>
    <dgm:pt modelId="{19F6339C-F7B2-4750-A01A-325806806A0B}" type="pres">
      <dgm:prSet presAssocID="{9B32CCEF-CE66-49DF-AB9B-FAA960E4DA83}" presName="vertOne" presStyleCnt="0"/>
      <dgm:spPr/>
    </dgm:pt>
    <dgm:pt modelId="{85090A1C-5868-42FE-B85A-03502593887E}" type="pres">
      <dgm:prSet presAssocID="{9B32CCEF-CE66-49DF-AB9B-FAA960E4DA83}" presName="txOne" presStyleLbl="node0" presStyleIdx="3" presStyleCnt="6">
        <dgm:presLayoutVars>
          <dgm:chPref val="3"/>
        </dgm:presLayoutVars>
      </dgm:prSet>
      <dgm:spPr/>
    </dgm:pt>
    <dgm:pt modelId="{B8AF0580-3485-4614-8075-A4A9D035ABCC}" type="pres">
      <dgm:prSet presAssocID="{9B32CCEF-CE66-49DF-AB9B-FAA960E4DA83}" presName="parTransOne" presStyleCnt="0"/>
      <dgm:spPr/>
    </dgm:pt>
    <dgm:pt modelId="{EE35180E-5BD4-4C10-9B3D-F10CB33E5CB3}" type="pres">
      <dgm:prSet presAssocID="{9B32CCEF-CE66-49DF-AB9B-FAA960E4DA83}" presName="horzOne" presStyleCnt="0"/>
      <dgm:spPr/>
    </dgm:pt>
    <dgm:pt modelId="{1ADED378-E1E6-406A-844E-A31FBC32A36D}" type="pres">
      <dgm:prSet presAssocID="{944DE726-DEBA-4E06-B8EE-C639DE39146F}" presName="vertTwo" presStyleCnt="0"/>
      <dgm:spPr/>
    </dgm:pt>
    <dgm:pt modelId="{9641EA97-DDE9-4911-8F0F-1F9EEE9E221B}" type="pres">
      <dgm:prSet presAssocID="{944DE726-DEBA-4E06-B8EE-C639DE39146F}" presName="txTwo" presStyleLbl="node2" presStyleIdx="3" presStyleCnt="6">
        <dgm:presLayoutVars>
          <dgm:chPref val="3"/>
        </dgm:presLayoutVars>
      </dgm:prSet>
      <dgm:spPr/>
    </dgm:pt>
    <dgm:pt modelId="{E1E16357-EA0B-4084-8AFF-19440C9712E7}" type="pres">
      <dgm:prSet presAssocID="{944DE726-DEBA-4E06-B8EE-C639DE39146F}" presName="parTransTwo" presStyleCnt="0"/>
      <dgm:spPr/>
    </dgm:pt>
    <dgm:pt modelId="{B59B9AD3-64F0-4C31-BE05-A4AD39C4A5FD}" type="pres">
      <dgm:prSet presAssocID="{944DE726-DEBA-4E06-B8EE-C639DE39146F}" presName="horzTwo" presStyleCnt="0"/>
      <dgm:spPr/>
    </dgm:pt>
    <dgm:pt modelId="{66F55B9E-3AE5-4CD6-9160-F8AC48D2EADC}" type="pres">
      <dgm:prSet presAssocID="{42C69863-B6AD-4310-969B-63E6555153AA}" presName="vertThree" presStyleCnt="0"/>
      <dgm:spPr/>
    </dgm:pt>
    <dgm:pt modelId="{3314AE34-BE87-45C1-9C45-CCD1F3F9415A}" type="pres">
      <dgm:prSet presAssocID="{42C69863-B6AD-4310-969B-63E6555153AA}" presName="txThree" presStyleLbl="node3" presStyleIdx="3" presStyleCnt="6">
        <dgm:presLayoutVars>
          <dgm:chPref val="3"/>
        </dgm:presLayoutVars>
      </dgm:prSet>
      <dgm:spPr/>
    </dgm:pt>
    <dgm:pt modelId="{CD02C218-2D62-4A0F-9996-F747A17BB572}" type="pres">
      <dgm:prSet presAssocID="{42C69863-B6AD-4310-969B-63E6555153AA}" presName="parTransThree" presStyleCnt="0"/>
      <dgm:spPr/>
    </dgm:pt>
    <dgm:pt modelId="{12CE13EF-184D-4C55-AE66-1648580C359E}" type="pres">
      <dgm:prSet presAssocID="{42C69863-B6AD-4310-969B-63E6555153AA}" presName="horzThree" presStyleCnt="0"/>
      <dgm:spPr/>
    </dgm:pt>
    <dgm:pt modelId="{B57A76FB-566B-42D6-85A5-76B44B3DB739}" type="pres">
      <dgm:prSet presAssocID="{E49A8A07-7825-4E0C-A83D-B894AB0AFD16}" presName="vertFour" presStyleCnt="0">
        <dgm:presLayoutVars>
          <dgm:chPref val="3"/>
        </dgm:presLayoutVars>
      </dgm:prSet>
      <dgm:spPr/>
    </dgm:pt>
    <dgm:pt modelId="{22E3F09D-4F8D-4480-A670-645DAA852096}" type="pres">
      <dgm:prSet presAssocID="{E49A8A07-7825-4E0C-A83D-B894AB0AFD16}" presName="txFour" presStyleLbl="node4" presStyleIdx="15" presStyleCnt="29">
        <dgm:presLayoutVars>
          <dgm:chPref val="3"/>
        </dgm:presLayoutVars>
      </dgm:prSet>
      <dgm:spPr>
        <a:xfrm>
          <a:off x="4331010" y="2208555"/>
          <a:ext cx="1853579" cy="486019"/>
        </a:xfrm>
        <a:prstGeom prst="roundRect">
          <a:avLst>
            <a:gd name="adj" fmla="val 10000"/>
          </a:avLst>
        </a:prstGeom>
      </dgm:spPr>
    </dgm:pt>
    <dgm:pt modelId="{40F7373A-1E3D-4681-96F2-0E7D5FD354BD}" type="pres">
      <dgm:prSet presAssocID="{E49A8A07-7825-4E0C-A83D-B894AB0AFD16}" presName="parTransFour" presStyleCnt="0"/>
      <dgm:spPr/>
    </dgm:pt>
    <dgm:pt modelId="{D4C7077B-CA61-48C0-A18E-743E6B5B86A5}" type="pres">
      <dgm:prSet presAssocID="{E49A8A07-7825-4E0C-A83D-B894AB0AFD16}" presName="horzFour" presStyleCnt="0"/>
      <dgm:spPr/>
    </dgm:pt>
    <dgm:pt modelId="{C64B9912-97C1-46A8-AE3A-40FF7B0562C8}" type="pres">
      <dgm:prSet presAssocID="{5A3649E4-03CE-46CA-AAFC-FD60CD464144}" presName="vertFour" presStyleCnt="0">
        <dgm:presLayoutVars>
          <dgm:chPref val="3"/>
        </dgm:presLayoutVars>
      </dgm:prSet>
      <dgm:spPr/>
    </dgm:pt>
    <dgm:pt modelId="{72EB4A38-3FA1-499E-A17A-D8C9DB009724}" type="pres">
      <dgm:prSet presAssocID="{5A3649E4-03CE-46CA-AAFC-FD60CD464144}" presName="txFour" presStyleLbl="node4" presStyleIdx="16" presStyleCnt="29">
        <dgm:presLayoutVars>
          <dgm:chPref val="3"/>
        </dgm:presLayoutVars>
      </dgm:prSet>
      <dgm:spPr>
        <a:xfrm>
          <a:off x="4331010" y="1656762"/>
          <a:ext cx="1853579" cy="486019"/>
        </a:xfrm>
        <a:prstGeom prst="roundRect">
          <a:avLst>
            <a:gd name="adj" fmla="val 10000"/>
          </a:avLst>
        </a:prstGeom>
      </dgm:spPr>
    </dgm:pt>
    <dgm:pt modelId="{6010D7A3-20B2-4AF9-9B34-0A6D53A84A09}" type="pres">
      <dgm:prSet presAssocID="{5A3649E4-03CE-46CA-AAFC-FD60CD464144}" presName="parTransFour" presStyleCnt="0"/>
      <dgm:spPr/>
    </dgm:pt>
    <dgm:pt modelId="{2F45157A-F705-4F2D-84CC-A767B8F0520F}" type="pres">
      <dgm:prSet presAssocID="{5A3649E4-03CE-46CA-AAFC-FD60CD464144}" presName="horzFour" presStyleCnt="0"/>
      <dgm:spPr/>
    </dgm:pt>
    <dgm:pt modelId="{3FECEF71-3E31-4140-9165-B13B2A8804B2}" type="pres">
      <dgm:prSet presAssocID="{91FA8C2E-3C3D-4927-82EA-1FB664CCF449}" presName="vertFour" presStyleCnt="0">
        <dgm:presLayoutVars>
          <dgm:chPref val="3"/>
        </dgm:presLayoutVars>
      </dgm:prSet>
      <dgm:spPr/>
    </dgm:pt>
    <dgm:pt modelId="{3451BBC5-7700-46F4-B36F-652127A422F6}" type="pres">
      <dgm:prSet presAssocID="{91FA8C2E-3C3D-4927-82EA-1FB664CCF449}" presName="txFour" presStyleLbl="node4" presStyleIdx="17" presStyleCnt="29">
        <dgm:presLayoutVars>
          <dgm:chPref val="3"/>
        </dgm:presLayoutVars>
      </dgm:prSet>
      <dgm:spPr>
        <a:xfrm>
          <a:off x="5453827" y="1104968"/>
          <a:ext cx="2333662" cy="486019"/>
        </a:xfrm>
        <a:prstGeom prst="roundRect">
          <a:avLst>
            <a:gd name="adj" fmla="val 10000"/>
          </a:avLst>
        </a:prstGeom>
      </dgm:spPr>
    </dgm:pt>
    <dgm:pt modelId="{0179DAD1-47C5-414D-ADEA-0180C001C2A7}" type="pres">
      <dgm:prSet presAssocID="{91FA8C2E-3C3D-4927-82EA-1FB664CCF449}" presName="parTransFour" presStyleCnt="0"/>
      <dgm:spPr/>
    </dgm:pt>
    <dgm:pt modelId="{E390B417-837E-4F9D-9411-E797DE85C06D}" type="pres">
      <dgm:prSet presAssocID="{91FA8C2E-3C3D-4927-82EA-1FB664CCF449}" presName="horzFour" presStyleCnt="0"/>
      <dgm:spPr/>
    </dgm:pt>
    <dgm:pt modelId="{50F49F17-A55D-40C9-9C3A-B21F851A2B1E}" type="pres">
      <dgm:prSet presAssocID="{599EDAA2-00FE-4FD1-A440-E04ACDB7209B}" presName="vertFour" presStyleCnt="0">
        <dgm:presLayoutVars>
          <dgm:chPref val="3"/>
        </dgm:presLayoutVars>
      </dgm:prSet>
      <dgm:spPr/>
    </dgm:pt>
    <dgm:pt modelId="{6914A49D-805B-4DC7-BF4F-FFC1CE71B083}" type="pres">
      <dgm:prSet presAssocID="{599EDAA2-00FE-4FD1-A440-E04ACDB7209B}" presName="txFour" presStyleLbl="node4" presStyleIdx="18" presStyleCnt="29">
        <dgm:presLayoutVars>
          <dgm:chPref val="3"/>
        </dgm:presLayoutVars>
      </dgm:prSet>
      <dgm:spPr>
        <a:xfrm>
          <a:off x="5386759" y="553174"/>
          <a:ext cx="1535236" cy="486019"/>
        </a:xfrm>
        <a:prstGeom prst="roundRect">
          <a:avLst>
            <a:gd name="adj" fmla="val 10000"/>
          </a:avLst>
        </a:prstGeom>
      </dgm:spPr>
    </dgm:pt>
    <dgm:pt modelId="{94E8DA78-7411-413B-9FB8-C563C932795C}" type="pres">
      <dgm:prSet presAssocID="{599EDAA2-00FE-4FD1-A440-E04ACDB7209B}" presName="parTransFour" presStyleCnt="0"/>
      <dgm:spPr/>
    </dgm:pt>
    <dgm:pt modelId="{8ED61F22-2153-47AF-87C3-B96647F13049}" type="pres">
      <dgm:prSet presAssocID="{599EDAA2-00FE-4FD1-A440-E04ACDB7209B}" presName="horzFour" presStyleCnt="0"/>
      <dgm:spPr/>
    </dgm:pt>
    <dgm:pt modelId="{DF26AA63-6419-4117-95D6-22A0CFA2284A}" type="pres">
      <dgm:prSet presAssocID="{2179E194-75B3-465A-B6F5-24A487990E28}" presName="vertFour" presStyleCnt="0">
        <dgm:presLayoutVars>
          <dgm:chPref val="3"/>
        </dgm:presLayoutVars>
      </dgm:prSet>
      <dgm:spPr/>
    </dgm:pt>
    <dgm:pt modelId="{A0BD5C41-9735-4F7D-9B2B-3554CDC09E78}" type="pres">
      <dgm:prSet presAssocID="{2179E194-75B3-465A-B6F5-24A487990E28}" presName="txFour" presStyleLbl="node4" presStyleIdx="19" presStyleCnt="29">
        <dgm:presLayoutVars>
          <dgm:chPref val="3"/>
        </dgm:presLayoutVars>
      </dgm:prSet>
      <dgm:spPr>
        <a:xfrm>
          <a:off x="4331010" y="1381"/>
          <a:ext cx="1853579" cy="486019"/>
        </a:xfrm>
        <a:prstGeom prst="roundRect">
          <a:avLst>
            <a:gd name="adj" fmla="val 10000"/>
          </a:avLst>
        </a:prstGeom>
      </dgm:spPr>
    </dgm:pt>
    <dgm:pt modelId="{E57E4483-431F-4B88-8683-99FE40367EFA}" type="pres">
      <dgm:prSet presAssocID="{2179E194-75B3-465A-B6F5-24A487990E28}" presName="horzFour" presStyleCnt="0"/>
      <dgm:spPr/>
    </dgm:pt>
    <dgm:pt modelId="{D3BC8218-190E-4024-8A81-9DEBD5258554}" type="pres">
      <dgm:prSet presAssocID="{F7A51523-9ABB-4080-BB34-BEDD498B41D7}" presName="sibSpaceOne" presStyleCnt="0"/>
      <dgm:spPr/>
    </dgm:pt>
    <dgm:pt modelId="{F42F8BA1-DB6E-4E51-9049-523B978589C4}" type="pres">
      <dgm:prSet presAssocID="{2EF87199-4E74-4BA0-90B4-385E778C7E44}" presName="vertOne" presStyleCnt="0"/>
      <dgm:spPr/>
    </dgm:pt>
    <dgm:pt modelId="{098BC1FF-8921-49E8-8FC8-6B4D629F950B}" type="pres">
      <dgm:prSet presAssocID="{2EF87199-4E74-4BA0-90B4-385E778C7E44}" presName="txOne" presStyleLbl="node0" presStyleIdx="4" presStyleCnt="6">
        <dgm:presLayoutVars>
          <dgm:chPref val="3"/>
        </dgm:presLayoutVars>
      </dgm:prSet>
      <dgm:spPr/>
    </dgm:pt>
    <dgm:pt modelId="{140DE8D9-B92C-420A-9247-ECAF48AFB8E0}" type="pres">
      <dgm:prSet presAssocID="{2EF87199-4E74-4BA0-90B4-385E778C7E44}" presName="parTransOne" presStyleCnt="0"/>
      <dgm:spPr/>
    </dgm:pt>
    <dgm:pt modelId="{3C5F086B-D57A-4E2B-BA3F-E9BC5934B968}" type="pres">
      <dgm:prSet presAssocID="{2EF87199-4E74-4BA0-90B4-385E778C7E44}" presName="horzOne" presStyleCnt="0"/>
      <dgm:spPr/>
    </dgm:pt>
    <dgm:pt modelId="{D8A2F354-4C60-4676-821E-7E45CAB6E6B8}" type="pres">
      <dgm:prSet presAssocID="{16CE144E-227E-4CAA-A3C2-73420C646B4B}" presName="vertTwo" presStyleCnt="0"/>
      <dgm:spPr/>
    </dgm:pt>
    <dgm:pt modelId="{5C1ED861-6CB3-4404-B8BA-816FBA55830D}" type="pres">
      <dgm:prSet presAssocID="{16CE144E-227E-4CAA-A3C2-73420C646B4B}" presName="txTwo" presStyleLbl="node2" presStyleIdx="4" presStyleCnt="6">
        <dgm:presLayoutVars>
          <dgm:chPref val="3"/>
        </dgm:presLayoutVars>
      </dgm:prSet>
      <dgm:spPr/>
    </dgm:pt>
    <dgm:pt modelId="{5ECDB136-17AB-4AAF-BC2D-3AD371007A78}" type="pres">
      <dgm:prSet presAssocID="{16CE144E-227E-4CAA-A3C2-73420C646B4B}" presName="parTransTwo" presStyleCnt="0"/>
      <dgm:spPr/>
    </dgm:pt>
    <dgm:pt modelId="{A9A3906B-2070-477B-8F41-C7C0F4C4C7AE}" type="pres">
      <dgm:prSet presAssocID="{16CE144E-227E-4CAA-A3C2-73420C646B4B}" presName="horzTwo" presStyleCnt="0"/>
      <dgm:spPr/>
    </dgm:pt>
    <dgm:pt modelId="{01900763-47CB-4924-9E65-B651C776B02F}" type="pres">
      <dgm:prSet presAssocID="{95E312AC-277E-4EA5-AE17-39640876C728}" presName="vertThree" presStyleCnt="0"/>
      <dgm:spPr/>
    </dgm:pt>
    <dgm:pt modelId="{DEAFDCAA-4337-455D-B719-C90DFB0DC019}" type="pres">
      <dgm:prSet presAssocID="{95E312AC-277E-4EA5-AE17-39640876C728}" presName="txThree" presStyleLbl="node3" presStyleIdx="4" presStyleCnt="6">
        <dgm:presLayoutVars>
          <dgm:chPref val="3"/>
        </dgm:presLayoutVars>
      </dgm:prSet>
      <dgm:spPr/>
    </dgm:pt>
    <dgm:pt modelId="{C5BC2B70-595F-4779-8D85-AE174A9A95F7}" type="pres">
      <dgm:prSet presAssocID="{95E312AC-277E-4EA5-AE17-39640876C728}" presName="parTransThree" presStyleCnt="0"/>
      <dgm:spPr/>
    </dgm:pt>
    <dgm:pt modelId="{7DF00AFD-75AF-4240-B5F1-A574CD429AFD}" type="pres">
      <dgm:prSet presAssocID="{95E312AC-277E-4EA5-AE17-39640876C728}" presName="horzThree" presStyleCnt="0"/>
      <dgm:spPr/>
    </dgm:pt>
    <dgm:pt modelId="{BF8077C4-33C8-4F34-A605-378EE30CB5BE}" type="pres">
      <dgm:prSet presAssocID="{CF1A14E2-C0AA-488D-BBAA-409C080A2919}" presName="vertFour" presStyleCnt="0">
        <dgm:presLayoutVars>
          <dgm:chPref val="3"/>
        </dgm:presLayoutVars>
      </dgm:prSet>
      <dgm:spPr/>
    </dgm:pt>
    <dgm:pt modelId="{BF932938-8AD9-4065-8990-4D79392236E7}" type="pres">
      <dgm:prSet presAssocID="{CF1A14E2-C0AA-488D-BBAA-409C080A2919}" presName="txFour" presStyleLbl="node4" presStyleIdx="20" presStyleCnt="29">
        <dgm:presLayoutVars>
          <dgm:chPref val="3"/>
        </dgm:presLayoutVars>
      </dgm:prSet>
      <dgm:spPr>
        <a:xfrm>
          <a:off x="6495991" y="2208555"/>
          <a:ext cx="1853579" cy="486019"/>
        </a:xfrm>
        <a:prstGeom prst="roundRect">
          <a:avLst>
            <a:gd name="adj" fmla="val 10000"/>
          </a:avLst>
        </a:prstGeom>
      </dgm:spPr>
    </dgm:pt>
    <dgm:pt modelId="{3BF17F8E-CB8F-455D-A8CF-9B52FB2BD747}" type="pres">
      <dgm:prSet presAssocID="{CF1A14E2-C0AA-488D-BBAA-409C080A2919}" presName="parTransFour" presStyleCnt="0"/>
      <dgm:spPr/>
    </dgm:pt>
    <dgm:pt modelId="{841E7A20-8143-4E6B-943A-7C331299A06B}" type="pres">
      <dgm:prSet presAssocID="{CF1A14E2-C0AA-488D-BBAA-409C080A2919}" presName="horzFour" presStyleCnt="0"/>
      <dgm:spPr/>
    </dgm:pt>
    <dgm:pt modelId="{22276CF2-8CD3-4E37-9A79-3E578F4963B0}" type="pres">
      <dgm:prSet presAssocID="{57AFD045-BB3F-47CE-B779-FC4C727E540B}" presName="vertFour" presStyleCnt="0">
        <dgm:presLayoutVars>
          <dgm:chPref val="3"/>
        </dgm:presLayoutVars>
      </dgm:prSet>
      <dgm:spPr/>
    </dgm:pt>
    <dgm:pt modelId="{C5C82684-2FD5-48FF-BB2D-8900824B0783}" type="pres">
      <dgm:prSet presAssocID="{57AFD045-BB3F-47CE-B779-FC4C727E540B}" presName="txFour" presStyleLbl="node4" presStyleIdx="21" presStyleCnt="29">
        <dgm:presLayoutVars>
          <dgm:chPref val="3"/>
        </dgm:presLayoutVars>
      </dgm:prSet>
      <dgm:spPr>
        <a:xfrm>
          <a:off x="6495991" y="1656762"/>
          <a:ext cx="1853579" cy="486019"/>
        </a:xfrm>
        <a:prstGeom prst="roundRect">
          <a:avLst>
            <a:gd name="adj" fmla="val 10000"/>
          </a:avLst>
        </a:prstGeom>
      </dgm:spPr>
    </dgm:pt>
    <dgm:pt modelId="{3AEC1B75-2AA3-4E21-9CF1-F01101C165E3}" type="pres">
      <dgm:prSet presAssocID="{57AFD045-BB3F-47CE-B779-FC4C727E540B}" presName="parTransFour" presStyleCnt="0"/>
      <dgm:spPr/>
    </dgm:pt>
    <dgm:pt modelId="{5B202BD2-3FD1-4565-A581-71343AAEA74D}" type="pres">
      <dgm:prSet presAssocID="{57AFD045-BB3F-47CE-B779-FC4C727E540B}" presName="horzFour" presStyleCnt="0"/>
      <dgm:spPr/>
    </dgm:pt>
    <dgm:pt modelId="{DBB059E7-8CE5-4DB1-AC6D-556C3D01C356}" type="pres">
      <dgm:prSet presAssocID="{C660F784-1209-445E-AD63-A05A30F055BC}" presName="vertFour" presStyleCnt="0">
        <dgm:presLayoutVars>
          <dgm:chPref val="3"/>
        </dgm:presLayoutVars>
      </dgm:prSet>
      <dgm:spPr/>
    </dgm:pt>
    <dgm:pt modelId="{3FC04AB2-27E5-4199-8532-42873C0EB0F6}" type="pres">
      <dgm:prSet presAssocID="{C660F784-1209-445E-AD63-A05A30F055BC}" presName="txFour" presStyleLbl="node4" presStyleIdx="22" presStyleCnt="29">
        <dgm:presLayoutVars>
          <dgm:chPref val="3"/>
        </dgm:presLayoutVars>
      </dgm:prSet>
      <dgm:spPr>
        <a:xfrm>
          <a:off x="6495991" y="1104968"/>
          <a:ext cx="1853579" cy="486019"/>
        </a:xfrm>
        <a:prstGeom prst="roundRect">
          <a:avLst>
            <a:gd name="adj" fmla="val 10000"/>
          </a:avLst>
        </a:prstGeom>
      </dgm:spPr>
    </dgm:pt>
    <dgm:pt modelId="{61F37852-C120-406F-8F4A-A40A2F45F9B2}" type="pres">
      <dgm:prSet presAssocID="{C660F784-1209-445E-AD63-A05A30F055BC}" presName="parTransFour" presStyleCnt="0"/>
      <dgm:spPr/>
    </dgm:pt>
    <dgm:pt modelId="{874BFBFA-505D-44F5-BE8A-C838D4C73196}" type="pres">
      <dgm:prSet presAssocID="{C660F784-1209-445E-AD63-A05A30F055BC}" presName="horzFour" presStyleCnt="0"/>
      <dgm:spPr/>
    </dgm:pt>
    <dgm:pt modelId="{642D7464-425C-4008-B541-520D09FFAC38}" type="pres">
      <dgm:prSet presAssocID="{238B03AC-AB39-423E-8CAF-8CE1DF459DC7}" presName="vertFour" presStyleCnt="0">
        <dgm:presLayoutVars>
          <dgm:chPref val="3"/>
        </dgm:presLayoutVars>
      </dgm:prSet>
      <dgm:spPr/>
    </dgm:pt>
    <dgm:pt modelId="{24BB3F36-35F6-4E9C-AF52-DE585EF65261}" type="pres">
      <dgm:prSet presAssocID="{238B03AC-AB39-423E-8CAF-8CE1DF459DC7}" presName="txFour" presStyleLbl="node4" presStyleIdx="23" presStyleCnt="29">
        <dgm:presLayoutVars>
          <dgm:chPref val="3"/>
        </dgm:presLayoutVars>
      </dgm:prSet>
      <dgm:spPr>
        <a:xfrm>
          <a:off x="6495991" y="553174"/>
          <a:ext cx="1853579" cy="486019"/>
        </a:xfrm>
        <a:prstGeom prst="roundRect">
          <a:avLst>
            <a:gd name="adj" fmla="val 10000"/>
          </a:avLst>
        </a:prstGeom>
      </dgm:spPr>
    </dgm:pt>
    <dgm:pt modelId="{2326AD4A-D014-4ABF-9AD5-560BC48FE9FF}" type="pres">
      <dgm:prSet presAssocID="{238B03AC-AB39-423E-8CAF-8CE1DF459DC7}" presName="parTransFour" presStyleCnt="0"/>
      <dgm:spPr/>
    </dgm:pt>
    <dgm:pt modelId="{4BC156A9-3362-4941-897F-EADD5AC1CD95}" type="pres">
      <dgm:prSet presAssocID="{238B03AC-AB39-423E-8CAF-8CE1DF459DC7}" presName="horzFour" presStyleCnt="0"/>
      <dgm:spPr/>
    </dgm:pt>
    <dgm:pt modelId="{C4FB9FD5-7E04-48DA-A4DF-D8638E9C37DC}" type="pres">
      <dgm:prSet presAssocID="{E4D3D01B-9B45-44F8-A77A-F9B53DA3AC9C}" presName="vertFour" presStyleCnt="0">
        <dgm:presLayoutVars>
          <dgm:chPref val="3"/>
        </dgm:presLayoutVars>
      </dgm:prSet>
      <dgm:spPr/>
    </dgm:pt>
    <dgm:pt modelId="{B36B095B-B903-46EF-8D1A-F4F29C5D71BE}" type="pres">
      <dgm:prSet presAssocID="{E4D3D01B-9B45-44F8-A77A-F9B53DA3AC9C}" presName="txFour" presStyleLbl="node4" presStyleIdx="24" presStyleCnt="29">
        <dgm:presLayoutVars>
          <dgm:chPref val="3"/>
        </dgm:presLayoutVars>
      </dgm:prSet>
      <dgm:spPr>
        <a:xfrm>
          <a:off x="6495991" y="1381"/>
          <a:ext cx="1853579" cy="486019"/>
        </a:xfrm>
        <a:prstGeom prst="roundRect">
          <a:avLst>
            <a:gd name="adj" fmla="val 10000"/>
          </a:avLst>
        </a:prstGeom>
      </dgm:spPr>
    </dgm:pt>
    <dgm:pt modelId="{0B0B9AB9-E016-436C-9BA6-AFD8B87B6B40}" type="pres">
      <dgm:prSet presAssocID="{E4D3D01B-9B45-44F8-A77A-F9B53DA3AC9C}" presName="horzFour" presStyleCnt="0"/>
      <dgm:spPr/>
    </dgm:pt>
    <dgm:pt modelId="{2AA772C3-022F-4858-B418-58A0342EA2ED}" type="pres">
      <dgm:prSet presAssocID="{4A617EF4-4C7B-4207-9621-7044EAB1748A}" presName="sibSpaceOne" presStyleCnt="0"/>
      <dgm:spPr/>
    </dgm:pt>
    <dgm:pt modelId="{34CE91AB-7B77-4EE0-B0F5-067F0CDA9CDB}" type="pres">
      <dgm:prSet presAssocID="{B0311E2D-EADE-44C0-B536-758FED5B23A8}" presName="vertOne" presStyleCnt="0"/>
      <dgm:spPr/>
    </dgm:pt>
    <dgm:pt modelId="{E14C3A99-F7F4-4743-90C9-E5985AB01909}" type="pres">
      <dgm:prSet presAssocID="{B0311E2D-EADE-44C0-B536-758FED5B23A8}" presName="txOne" presStyleLbl="node0" presStyleIdx="5" presStyleCnt="6">
        <dgm:presLayoutVars>
          <dgm:chPref val="3"/>
        </dgm:presLayoutVars>
      </dgm:prSet>
      <dgm:spPr/>
    </dgm:pt>
    <dgm:pt modelId="{61898F20-677E-47A6-9FE9-A2D2E45B5101}" type="pres">
      <dgm:prSet presAssocID="{B0311E2D-EADE-44C0-B536-758FED5B23A8}" presName="parTransOne" presStyleCnt="0"/>
      <dgm:spPr/>
    </dgm:pt>
    <dgm:pt modelId="{F954A570-7134-4FFD-818C-CBBD4CBB855A}" type="pres">
      <dgm:prSet presAssocID="{B0311E2D-EADE-44C0-B536-758FED5B23A8}" presName="horzOne" presStyleCnt="0"/>
      <dgm:spPr/>
    </dgm:pt>
    <dgm:pt modelId="{4CBF4471-BD5D-403A-95A8-A44300D74990}" type="pres">
      <dgm:prSet presAssocID="{9D3C947B-C072-4967-A6B3-0DBA18B8BE11}" presName="vertTwo" presStyleCnt="0"/>
      <dgm:spPr/>
    </dgm:pt>
    <dgm:pt modelId="{242C1DFA-94B1-4772-9B51-158FE99DD23A}" type="pres">
      <dgm:prSet presAssocID="{9D3C947B-C072-4967-A6B3-0DBA18B8BE11}" presName="txTwo" presStyleLbl="node2" presStyleIdx="5" presStyleCnt="6">
        <dgm:presLayoutVars>
          <dgm:chPref val="3"/>
        </dgm:presLayoutVars>
      </dgm:prSet>
      <dgm:spPr/>
    </dgm:pt>
    <dgm:pt modelId="{17E6DE5A-A20B-40C3-B8ED-2F354909E72A}" type="pres">
      <dgm:prSet presAssocID="{9D3C947B-C072-4967-A6B3-0DBA18B8BE11}" presName="parTransTwo" presStyleCnt="0"/>
      <dgm:spPr/>
    </dgm:pt>
    <dgm:pt modelId="{8811B840-E93B-4498-A4D0-B0E9ECC84C9B}" type="pres">
      <dgm:prSet presAssocID="{9D3C947B-C072-4967-A6B3-0DBA18B8BE11}" presName="horzTwo" presStyleCnt="0"/>
      <dgm:spPr/>
    </dgm:pt>
    <dgm:pt modelId="{209C9B68-4D43-489B-B0DE-2E4436320308}" type="pres">
      <dgm:prSet presAssocID="{63752C72-0DD5-4F25-A38B-5B30609D47EB}" presName="vertThree" presStyleCnt="0"/>
      <dgm:spPr/>
    </dgm:pt>
    <dgm:pt modelId="{54D5FE6F-08E7-407D-B366-7BED12AEFF2B}" type="pres">
      <dgm:prSet presAssocID="{63752C72-0DD5-4F25-A38B-5B30609D47EB}" presName="txThree" presStyleLbl="node3" presStyleIdx="5" presStyleCnt="6">
        <dgm:presLayoutVars>
          <dgm:chPref val="3"/>
        </dgm:presLayoutVars>
      </dgm:prSet>
      <dgm:spPr/>
    </dgm:pt>
    <dgm:pt modelId="{07DDAC38-F4D5-46F7-BB54-4BEE4EEB21C1}" type="pres">
      <dgm:prSet presAssocID="{63752C72-0DD5-4F25-A38B-5B30609D47EB}" presName="parTransThree" presStyleCnt="0"/>
      <dgm:spPr/>
    </dgm:pt>
    <dgm:pt modelId="{F13FA764-7CF1-48C9-91A1-CA83D270F4B2}" type="pres">
      <dgm:prSet presAssocID="{63752C72-0DD5-4F25-A38B-5B30609D47EB}" presName="horzThree" presStyleCnt="0"/>
      <dgm:spPr/>
    </dgm:pt>
    <dgm:pt modelId="{B0233911-F8E5-463E-AB39-97EBA264CFC6}" type="pres">
      <dgm:prSet presAssocID="{D58F7E6B-7FE3-42C6-B6FF-2D0BC5A9926D}" presName="vertFour" presStyleCnt="0">
        <dgm:presLayoutVars>
          <dgm:chPref val="3"/>
        </dgm:presLayoutVars>
      </dgm:prSet>
      <dgm:spPr/>
    </dgm:pt>
    <dgm:pt modelId="{26E44126-F914-4D93-979C-7AC41AC5A121}" type="pres">
      <dgm:prSet presAssocID="{D58F7E6B-7FE3-42C6-B6FF-2D0BC5A9926D}" presName="txFour" presStyleLbl="node4" presStyleIdx="25" presStyleCnt="29">
        <dgm:presLayoutVars>
          <dgm:chPref val="3"/>
        </dgm:presLayoutVars>
      </dgm:prSet>
      <dgm:spPr/>
    </dgm:pt>
    <dgm:pt modelId="{2DBD41B2-F269-44A2-A2AF-5D15E8B7947E}" type="pres">
      <dgm:prSet presAssocID="{D58F7E6B-7FE3-42C6-B6FF-2D0BC5A9926D}" presName="parTransFour" presStyleCnt="0"/>
      <dgm:spPr/>
    </dgm:pt>
    <dgm:pt modelId="{EC144276-5936-4491-AE96-EDCEEF63F61F}" type="pres">
      <dgm:prSet presAssocID="{D58F7E6B-7FE3-42C6-B6FF-2D0BC5A9926D}" presName="horzFour" presStyleCnt="0"/>
      <dgm:spPr/>
    </dgm:pt>
    <dgm:pt modelId="{48A89ACD-E4BD-408B-884B-5D32B533AC68}" type="pres">
      <dgm:prSet presAssocID="{7A27A50D-9379-4847-8AB3-E602229F05C2}" presName="vertFour" presStyleCnt="0">
        <dgm:presLayoutVars>
          <dgm:chPref val="3"/>
        </dgm:presLayoutVars>
      </dgm:prSet>
      <dgm:spPr/>
    </dgm:pt>
    <dgm:pt modelId="{8EE135C6-115D-406E-9B42-6E7C25B9F9FA}" type="pres">
      <dgm:prSet presAssocID="{7A27A50D-9379-4847-8AB3-E602229F05C2}" presName="txFour" presStyleLbl="node4" presStyleIdx="26" presStyleCnt="29">
        <dgm:presLayoutVars>
          <dgm:chPref val="3"/>
        </dgm:presLayoutVars>
      </dgm:prSet>
      <dgm:spPr/>
    </dgm:pt>
    <dgm:pt modelId="{CB22A69B-A230-4871-BB00-0CD5096FD07C}" type="pres">
      <dgm:prSet presAssocID="{7A27A50D-9379-4847-8AB3-E602229F05C2}" presName="parTransFour" presStyleCnt="0"/>
      <dgm:spPr/>
    </dgm:pt>
    <dgm:pt modelId="{2B7EDBD1-E6ED-4733-A68C-EF2CAF353478}" type="pres">
      <dgm:prSet presAssocID="{7A27A50D-9379-4847-8AB3-E602229F05C2}" presName="horzFour" presStyleCnt="0"/>
      <dgm:spPr/>
    </dgm:pt>
    <dgm:pt modelId="{19251CCA-418F-4917-B467-17205F9FAA21}" type="pres">
      <dgm:prSet presAssocID="{7F1FD6A4-371F-41E3-9589-C79E8BE80322}" presName="vertFour" presStyleCnt="0">
        <dgm:presLayoutVars>
          <dgm:chPref val="3"/>
        </dgm:presLayoutVars>
      </dgm:prSet>
      <dgm:spPr/>
    </dgm:pt>
    <dgm:pt modelId="{A59091BA-286B-476D-B863-639FDBABA76D}" type="pres">
      <dgm:prSet presAssocID="{7F1FD6A4-371F-41E3-9589-C79E8BE80322}" presName="txFour" presStyleLbl="node4" presStyleIdx="27" presStyleCnt="29">
        <dgm:presLayoutVars>
          <dgm:chPref val="3"/>
        </dgm:presLayoutVars>
      </dgm:prSet>
      <dgm:spPr/>
    </dgm:pt>
    <dgm:pt modelId="{F9203A5A-F01E-49FD-ACFC-471BE1EE5F83}" type="pres">
      <dgm:prSet presAssocID="{7F1FD6A4-371F-41E3-9589-C79E8BE80322}" presName="parTransFour" presStyleCnt="0"/>
      <dgm:spPr/>
    </dgm:pt>
    <dgm:pt modelId="{DE93D64F-8BA9-4F1D-8F34-F479B9D6BD11}" type="pres">
      <dgm:prSet presAssocID="{7F1FD6A4-371F-41E3-9589-C79E8BE80322}" presName="horzFour" presStyleCnt="0"/>
      <dgm:spPr/>
    </dgm:pt>
    <dgm:pt modelId="{88DB7B46-F747-495E-8945-76B6EC00B762}" type="pres">
      <dgm:prSet presAssocID="{0768EC18-479A-4C20-8DD9-9F86C1EBBCD7}" presName="vertFour" presStyleCnt="0">
        <dgm:presLayoutVars>
          <dgm:chPref val="3"/>
        </dgm:presLayoutVars>
      </dgm:prSet>
      <dgm:spPr/>
    </dgm:pt>
    <dgm:pt modelId="{3699290D-A6A1-43C3-ADBA-DB604EC8CC8C}" type="pres">
      <dgm:prSet presAssocID="{0768EC18-479A-4C20-8DD9-9F86C1EBBCD7}" presName="txFour" presStyleLbl="node4" presStyleIdx="28" presStyleCnt="29">
        <dgm:presLayoutVars>
          <dgm:chPref val="3"/>
        </dgm:presLayoutVars>
      </dgm:prSet>
      <dgm:spPr>
        <a:xfrm>
          <a:off x="8660972" y="553174"/>
          <a:ext cx="1853579" cy="486019"/>
        </a:xfrm>
        <a:prstGeom prst="roundRect">
          <a:avLst>
            <a:gd name="adj" fmla="val 10000"/>
          </a:avLst>
        </a:prstGeom>
      </dgm:spPr>
    </dgm:pt>
    <dgm:pt modelId="{02DBC525-2A41-4AB6-83D0-A0CCE80366FC}" type="pres">
      <dgm:prSet presAssocID="{0768EC18-479A-4C20-8DD9-9F86C1EBBCD7}" presName="horzFour" presStyleCnt="0"/>
      <dgm:spPr/>
    </dgm:pt>
  </dgm:ptLst>
  <dgm:cxnLst>
    <dgm:cxn modelId="{951B0C03-5369-457A-8E93-DEC40E0FB1B3}" type="presOf" srcId="{23511B0E-6A98-42C2-A499-A97585306562}" destId="{0F25A07D-D966-4ECD-9B79-99D1D7902E7C}" srcOrd="0" destOrd="0" presId="urn:microsoft.com/office/officeart/2005/8/layout/architecture"/>
    <dgm:cxn modelId="{946ABD07-6181-4C52-9A25-91D163987E93}" srcId="{9B32CCEF-CE66-49DF-AB9B-FAA960E4DA83}" destId="{944DE726-DEBA-4E06-B8EE-C639DE39146F}" srcOrd="0" destOrd="0" parTransId="{BD708D49-C980-4CCD-8667-A280B3BFB3FF}" sibTransId="{197550DE-368A-4A13-BBF1-79248E388642}"/>
    <dgm:cxn modelId="{4F29A509-3CE6-4B61-AB31-42BBECEF115E}" type="presOf" srcId="{C55D9201-1D16-4CA0-896A-1EF077167C8D}" destId="{3801526D-BD5E-498A-AFAB-1E2268F92F0D}" srcOrd="0" destOrd="0" presId="urn:microsoft.com/office/officeart/2005/8/layout/architecture"/>
    <dgm:cxn modelId="{2EAEFE0F-D4F6-4E33-ADE8-50CBC8062260}" srcId="{2EF87199-4E74-4BA0-90B4-385E778C7E44}" destId="{16CE144E-227E-4CAA-A3C2-73420C646B4B}" srcOrd="0" destOrd="0" parTransId="{18E18673-540E-4619-9AF5-2768B67DC2BB}" sibTransId="{E3841031-3E3E-46FC-B000-4A66DA87FEEE}"/>
    <dgm:cxn modelId="{39992311-48B2-4708-A7C0-C5A3B5197573}" srcId="{BD3F9435-D17E-46AA-A521-E46F5A0D467B}" destId="{AF64745D-0062-4A67-B8CC-AC8D2688D22A}" srcOrd="0" destOrd="0" parTransId="{98D8C2C5-05D6-4F1E-88DD-CD717D6C91C6}" sibTransId="{95307163-B39A-4C8B-9880-796C8D2D4C1B}"/>
    <dgm:cxn modelId="{19ABA514-AD79-4B5C-97D9-9EFB400DDE5C}" type="presOf" srcId="{C660F784-1209-445E-AD63-A05A30F055BC}" destId="{3FC04AB2-27E5-4199-8532-42873C0EB0F6}" srcOrd="0" destOrd="0" presId="urn:microsoft.com/office/officeart/2005/8/layout/architecture"/>
    <dgm:cxn modelId="{B9448417-EAF3-40B5-813C-FFB215F7AB4B}" type="presOf" srcId="{02B22FB3-1FF7-4E98-A240-50145287E895}" destId="{82E73064-FFA9-420F-B27E-3D7FBBBBA4C5}" srcOrd="0" destOrd="0" presId="urn:microsoft.com/office/officeart/2005/8/layout/architecture"/>
    <dgm:cxn modelId="{905E8818-940A-4BC8-9ACA-9361E94561E9}" srcId="{5A3649E4-03CE-46CA-AAFC-FD60CD464144}" destId="{91FA8C2E-3C3D-4927-82EA-1FB664CCF449}" srcOrd="0" destOrd="0" parTransId="{DFDA22FA-2CF6-4C0A-8D05-0D6330313DF0}" sibTransId="{5D7BAF0E-0ABD-4C72-B43C-36785E45D918}"/>
    <dgm:cxn modelId="{4B54281C-52D9-46DC-B190-4EACF7BB2DC8}" type="presOf" srcId="{944D6B7C-E9BC-48B3-A19B-4B22DB55DA88}" destId="{DAFA6072-0D62-4922-B2C5-D9F3EA77316E}" srcOrd="0" destOrd="0" presId="urn:microsoft.com/office/officeart/2005/8/layout/architecture"/>
    <dgm:cxn modelId="{E4EE941C-6F18-4A61-B5DA-88DD684420FF}" srcId="{FDFD7672-CBF7-425E-91B3-28B84DBFBE51}" destId="{5227B3A3-548F-4A01-9EF2-5FF2F2632406}" srcOrd="0" destOrd="0" parTransId="{436EB82B-4DFE-4013-AC08-968B946C47B4}" sibTransId="{5B563A8B-9F6A-4157-9249-11E6AC5425EF}"/>
    <dgm:cxn modelId="{105B6E21-AFE1-41B3-B973-7356CC17E7E0}" type="presOf" srcId="{2179E194-75B3-465A-B6F5-24A487990E28}" destId="{A0BD5C41-9735-4F7D-9B2B-3554CDC09E78}" srcOrd="0" destOrd="0" presId="urn:microsoft.com/office/officeart/2005/8/layout/architecture"/>
    <dgm:cxn modelId="{EE724E21-0CF1-411D-A1B0-D973F4FB4E0F}" type="presOf" srcId="{5A3649E4-03CE-46CA-AAFC-FD60CD464144}" destId="{72EB4A38-3FA1-499E-A17A-D8C9DB009724}" srcOrd="0" destOrd="0" presId="urn:microsoft.com/office/officeart/2005/8/layout/architecture"/>
    <dgm:cxn modelId="{FF07CE21-9A85-4978-8887-C020F2AA2AE9}" type="presOf" srcId="{174B496D-6ED6-44AD-A307-62FFC2528ADF}" destId="{31C1B94A-4248-41F8-A11A-6AE8D3F7D0BC}" srcOrd="0" destOrd="0" presId="urn:microsoft.com/office/officeart/2005/8/layout/architecture"/>
    <dgm:cxn modelId="{CF99F124-6FEB-4681-B11C-AF46E7C25562}" srcId="{B0311E2D-EADE-44C0-B536-758FED5B23A8}" destId="{9D3C947B-C072-4967-A6B3-0DBA18B8BE11}" srcOrd="0" destOrd="0" parTransId="{9B79E8DE-ABE5-4250-BC7D-DF2E0F398153}" sibTransId="{8B5AA9FF-8F8A-4034-AD29-00CC2909B25D}"/>
    <dgm:cxn modelId="{5F224F26-6823-4733-B363-6B113F779EEA}" srcId="{944DE726-DEBA-4E06-B8EE-C639DE39146F}" destId="{42C69863-B6AD-4310-969B-63E6555153AA}" srcOrd="0" destOrd="0" parTransId="{A924223C-8697-459D-A76C-D472CDDAF701}" sibTransId="{FDEDC9F2-DA0C-47E2-910C-7962AC26F961}"/>
    <dgm:cxn modelId="{3FD3022C-57A4-4B9D-B976-3BDF8DBFDFA8}" srcId="{479BD686-9037-487C-8DA2-F08818596275}" destId="{B7E75CD6-C813-497B-B780-5300364AF5DE}" srcOrd="0" destOrd="0" parTransId="{D6E7C757-5B4E-4B1F-B54C-9D08D478C2A9}" sibTransId="{0A890325-1270-42D3-8105-4BCB6E3A6197}"/>
    <dgm:cxn modelId="{6F09B52F-34CC-46FC-9496-A0FA198632B5}" srcId="{CF1A14E2-C0AA-488D-BBAA-409C080A2919}" destId="{57AFD045-BB3F-47CE-B779-FC4C727E540B}" srcOrd="0" destOrd="0" parTransId="{40F39722-697B-4BA2-9C74-703D5A5850AC}" sibTransId="{BC73EF65-F05C-48A1-A56C-11996B5D5E23}"/>
    <dgm:cxn modelId="{327EF030-5558-4BFE-B57D-7B97E18E2DBF}" type="presOf" srcId="{91FA8C2E-3C3D-4927-82EA-1FB664CCF449}" destId="{3451BBC5-7700-46F4-B36F-652127A422F6}" srcOrd="0" destOrd="0" presId="urn:microsoft.com/office/officeart/2005/8/layout/architecture"/>
    <dgm:cxn modelId="{FA395B33-ED12-4552-8726-1F8A2F1763D7}" type="presOf" srcId="{4FF4CC66-F0AB-49C7-B82D-BA6578577BEC}" destId="{6164F134-05CF-4EA0-BFAB-86E2D385D090}" srcOrd="0" destOrd="0" presId="urn:microsoft.com/office/officeart/2005/8/layout/architecture"/>
    <dgm:cxn modelId="{BC22C433-686A-4703-80A4-79E1E084A7BA}" type="presOf" srcId="{7F1FD6A4-371F-41E3-9589-C79E8BE80322}" destId="{A59091BA-286B-476D-B863-639FDBABA76D}" srcOrd="0" destOrd="0" presId="urn:microsoft.com/office/officeart/2005/8/layout/architecture"/>
    <dgm:cxn modelId="{B8B90434-1268-4553-B310-DB55D10AB5C8}" srcId="{18B0BB8A-AFE8-4272-9951-C8F66DAFD5E1}" destId="{23511B0E-6A98-42C2-A499-A97585306562}" srcOrd="0" destOrd="0" parTransId="{A34D3A87-43CE-4E41-B716-206E7E9C8F0C}" sibTransId="{56AB566C-DEB5-4107-8D21-D34774865AD3}"/>
    <dgm:cxn modelId="{A0456338-546C-45B2-8523-57A665644132}" type="presOf" srcId="{65E996EF-2715-45F1-BA49-C1E0275DAD3E}" destId="{B3B07292-ADD0-44AD-852F-936B3A43AA78}" srcOrd="0" destOrd="0" presId="urn:microsoft.com/office/officeart/2005/8/layout/architecture"/>
    <dgm:cxn modelId="{F4364539-5FDD-4AD1-A089-FDDA009A456C}" type="presOf" srcId="{599EDAA2-00FE-4FD1-A440-E04ACDB7209B}" destId="{6914A49D-805B-4DC7-BF4F-FFC1CE71B083}" srcOrd="0" destOrd="0" presId="urn:microsoft.com/office/officeart/2005/8/layout/architecture"/>
    <dgm:cxn modelId="{FAA87C3C-2AD3-4D14-B9B1-5D084502DAF0}" srcId="{C660F784-1209-445E-AD63-A05A30F055BC}" destId="{238B03AC-AB39-423E-8CAF-8CE1DF459DC7}" srcOrd="0" destOrd="0" parTransId="{69F1702A-36E9-4869-9A70-44D3BC0CB53D}" sibTransId="{3AA5D9AD-1F36-453A-AC95-ED6414CA0E51}"/>
    <dgm:cxn modelId="{7A49395C-E26C-4756-9DD0-52D605670845}" srcId="{63752C72-0DD5-4F25-A38B-5B30609D47EB}" destId="{D58F7E6B-7FE3-42C6-B6FF-2D0BC5A9926D}" srcOrd="0" destOrd="0" parTransId="{C0ED0570-22BD-4044-99BA-F047F26F6FF7}" sibTransId="{B4CF22F0-3281-440B-A483-CB602F344369}"/>
    <dgm:cxn modelId="{E528FD5C-E480-4E0C-9C46-A31E60E9D42E}" type="presOf" srcId="{7A27A50D-9379-4847-8AB3-E602229F05C2}" destId="{8EE135C6-115D-406E-9B42-6E7C25B9F9FA}" srcOrd="0" destOrd="0" presId="urn:microsoft.com/office/officeart/2005/8/layout/architecture"/>
    <dgm:cxn modelId="{1ACDA362-57D8-4F85-B1EF-64944B88618F}" type="presOf" srcId="{FDFD7672-CBF7-425E-91B3-28B84DBFBE51}" destId="{7DF7A294-96D7-4003-89FE-8269DB31D43A}" srcOrd="0" destOrd="0" presId="urn:microsoft.com/office/officeart/2005/8/layout/architecture"/>
    <dgm:cxn modelId="{9FA2A542-A2CD-457E-B8E1-9794F57AF162}" type="presOf" srcId="{AF64745D-0062-4A67-B8CC-AC8D2688D22A}" destId="{86BEC459-6643-4640-B7B9-56C5E76103A2}" srcOrd="0" destOrd="0" presId="urn:microsoft.com/office/officeart/2005/8/layout/architecture"/>
    <dgm:cxn modelId="{9819B663-036E-4B25-B3C4-0223B96F4936}" srcId="{BC62CD1E-0A57-4CDC-85BD-360EF9DCA0C0}" destId="{9B32CCEF-CE66-49DF-AB9B-FAA960E4DA83}" srcOrd="3" destOrd="0" parTransId="{F7A09BD7-B2B5-46B0-879D-989A1F5215AD}" sibTransId="{F7A51523-9ABB-4080-BB34-BEDD498B41D7}"/>
    <dgm:cxn modelId="{086B9C44-B933-4F42-9FAC-3AFE7DA6EA61}" type="presOf" srcId="{479BD686-9037-487C-8DA2-F08818596275}" destId="{17305019-8515-4E54-BF19-64CE5DA9692D}" srcOrd="0" destOrd="0" presId="urn:microsoft.com/office/officeart/2005/8/layout/architecture"/>
    <dgm:cxn modelId="{3B89C444-F042-47EA-B777-4FC6BD874121}" srcId="{7A27A50D-9379-4847-8AB3-E602229F05C2}" destId="{7F1FD6A4-371F-41E3-9589-C79E8BE80322}" srcOrd="0" destOrd="0" parTransId="{38419F57-A58F-41D7-9303-9BF75362CD2B}" sibTransId="{3B2FA898-A12E-4234-BB1B-904CE452E7E2}"/>
    <dgm:cxn modelId="{BADC8546-B967-453E-86A5-88CC0A29C8BD}" srcId="{BC62CD1E-0A57-4CDC-85BD-360EF9DCA0C0}" destId="{477D7337-1BEB-41D4-9C6D-27DD1DDA5CAA}" srcOrd="0" destOrd="0" parTransId="{AF260FCF-2590-49D7-8A89-310B02AF8B27}" sibTransId="{4A366AA1-63BC-400A-AB05-0B49EFFB1BC5}"/>
    <dgm:cxn modelId="{5260AF66-7864-4924-A560-F9463D9FC79B}" srcId="{42C69863-B6AD-4310-969B-63E6555153AA}" destId="{E49A8A07-7825-4E0C-A83D-B894AB0AFD16}" srcOrd="0" destOrd="0" parTransId="{2AD2F9E9-8E55-4782-996E-99EBE29508E5}" sibTransId="{948B4794-0A24-4327-A484-708016901648}"/>
    <dgm:cxn modelId="{7B4C8668-2F78-4325-8CFB-0973EE212AAD}" srcId="{C55D9201-1D16-4CA0-896A-1EF077167C8D}" destId="{BD3F9435-D17E-46AA-A521-E46F5A0D467B}" srcOrd="0" destOrd="0" parTransId="{DC78EFEA-B3D7-4F4C-B3BA-402F0CD60E7C}" sibTransId="{B7D7369A-137E-4710-B3D0-FE64C7BFA766}"/>
    <dgm:cxn modelId="{EE09A049-3349-4373-AA09-D1C82683D9CE}" srcId="{65E996EF-2715-45F1-BA49-C1E0275DAD3E}" destId="{718B4A3C-EFF5-41A5-BC6A-826CB346C7C2}" srcOrd="0" destOrd="0" parTransId="{9D2D09FD-4041-4937-97D8-D172146818FF}" sibTransId="{F7B4F0EE-4D90-42D4-AFE4-18B45D9E6FAA}"/>
    <dgm:cxn modelId="{B36F626A-3B2B-4619-835F-CD08B16057D1}" type="presOf" srcId="{57AFD045-BB3F-47CE-B779-FC4C727E540B}" destId="{C5C82684-2FD5-48FF-BB2D-8900824B0783}" srcOrd="0" destOrd="0" presId="urn:microsoft.com/office/officeart/2005/8/layout/architecture"/>
    <dgm:cxn modelId="{0A38236B-8413-4804-AC34-3E63EF4349F8}" srcId="{95E312AC-277E-4EA5-AE17-39640876C728}" destId="{CF1A14E2-C0AA-488D-BBAA-409C080A2919}" srcOrd="0" destOrd="0" parTransId="{11B7F919-A602-4A97-BE4C-EBEAE10B3A07}" sibTransId="{5654DC0B-AE6C-40B5-9C26-9C211D1087D0}"/>
    <dgm:cxn modelId="{6A3CA54B-6096-4552-B650-63C27C6D6BBF}" type="presOf" srcId="{D58F7E6B-7FE3-42C6-B6FF-2D0BC5A9926D}" destId="{26E44126-F914-4D93-979C-7AC41AC5A121}" srcOrd="0" destOrd="0" presId="urn:microsoft.com/office/officeart/2005/8/layout/architecture"/>
    <dgm:cxn modelId="{8EB86A4C-B65A-443F-8287-E199E69D6C36}" type="presOf" srcId="{18B0BB8A-AFE8-4272-9951-C8F66DAFD5E1}" destId="{D1323028-AB23-448F-B2C8-09EC620AA25C}" srcOrd="0" destOrd="0" presId="urn:microsoft.com/office/officeart/2005/8/layout/architecture"/>
    <dgm:cxn modelId="{C50FF94C-B935-4191-8029-29F32815F43A}" type="presOf" srcId="{B7E75CD6-C813-497B-B780-5300364AF5DE}" destId="{083490B4-BE90-4908-9837-ECEB8ED59795}" srcOrd="0" destOrd="0" presId="urn:microsoft.com/office/officeart/2005/8/layout/architecture"/>
    <dgm:cxn modelId="{2F3DB16E-8238-4B36-9359-D310A816D497}" type="presOf" srcId="{477D7337-1BEB-41D4-9C6D-27DD1DDA5CAA}" destId="{E0FB8FA6-87A5-4637-9CE6-1CD63CC5D95D}" srcOrd="0" destOrd="0" presId="urn:microsoft.com/office/officeart/2005/8/layout/architecture"/>
    <dgm:cxn modelId="{CBB5ED6E-D03E-4B11-BA2C-044587722608}" srcId="{6F88B361-62C8-4D22-B9D0-2AA7A994B789}" destId="{C55D9201-1D16-4CA0-896A-1EF077167C8D}" srcOrd="0" destOrd="0" parTransId="{9D71B6A6-FF24-4117-B553-20F898472FAC}" sibTransId="{BABC1002-42A8-4D82-B9D1-C2FBF51F1228}"/>
    <dgm:cxn modelId="{B9F80D72-01F6-46E0-BE66-89E9AA2FF298}" srcId="{23511B0E-6A98-42C2-A499-A97585306562}" destId="{6F88B361-62C8-4D22-B9D0-2AA7A994B789}" srcOrd="0" destOrd="0" parTransId="{905006F9-BD6F-4DCD-B5EE-312C7993346B}" sibTransId="{5C4C592B-61FF-4BD6-AC2A-9AADCA55C292}"/>
    <dgm:cxn modelId="{852CC472-8311-41D2-B3D9-842E2CF85B60}" srcId="{5227B3A3-548F-4A01-9EF2-5FF2F2632406}" destId="{D318551A-2698-4B3C-B850-CA59E982FC4E}" srcOrd="0" destOrd="0" parTransId="{D01F9D7B-B8FE-4E73-836C-02C13778F818}" sibTransId="{F5D11BC2-94AE-433F-A9FB-29C7A4B87957}"/>
    <dgm:cxn modelId="{44863074-7B95-40F1-9E6D-96B0A9ADA578}" srcId="{AF64745D-0062-4A67-B8CC-AC8D2688D22A}" destId="{944D6B7C-E9BC-48B3-A19B-4B22DB55DA88}" srcOrd="0" destOrd="0" parTransId="{8BE62927-CC1D-4178-8233-5DDB0952BEFB}" sibTransId="{77490E30-150A-41DD-9B6B-DCF0C8722DE9}"/>
    <dgm:cxn modelId="{7A93CA77-B93D-498F-9F1F-F11FA2CBAF15}" srcId="{D318551A-2698-4B3C-B850-CA59E982FC4E}" destId="{A38A8821-91E6-434B-AF6D-2CB65531A823}" srcOrd="0" destOrd="0" parTransId="{03E94AFC-0C19-4EEF-A104-2F2CB3F679FA}" sibTransId="{0A9ED52C-42BE-4528-BBE9-4D3EFB5C9208}"/>
    <dgm:cxn modelId="{D0C8E858-81BE-4EB0-A232-2EE654BCDD44}" type="presOf" srcId="{BD3F9435-D17E-46AA-A521-E46F5A0D467B}" destId="{417B161E-1B11-4D98-99D6-13E843E7C5EF}" srcOrd="0" destOrd="0" presId="urn:microsoft.com/office/officeart/2005/8/layout/architecture"/>
    <dgm:cxn modelId="{C6928C79-20E0-481C-8B37-F99005CEF671}" srcId="{BC62CD1E-0A57-4CDC-85BD-360EF9DCA0C0}" destId="{B0311E2D-EADE-44C0-B536-758FED5B23A8}" srcOrd="5" destOrd="0" parTransId="{E1D9E8D4-D232-4EE0-BB63-661AAE96409C}" sibTransId="{19CEA737-03DB-4F3F-9F48-44C23FB80874}"/>
    <dgm:cxn modelId="{8166147B-BB5E-4E0F-A467-B6960AA226B5}" type="presOf" srcId="{9B32CCEF-CE66-49DF-AB9B-FAA960E4DA83}" destId="{85090A1C-5868-42FE-B85A-03502593887E}" srcOrd="0" destOrd="0" presId="urn:microsoft.com/office/officeart/2005/8/layout/architecture"/>
    <dgm:cxn modelId="{BA809B7B-8190-419F-9F96-1BCACD3492E2}" type="presOf" srcId="{E4D3D01B-9B45-44F8-A77A-F9B53DA3AC9C}" destId="{B36B095B-B903-46EF-8D1A-F4F29C5D71BE}" srcOrd="0" destOrd="0" presId="urn:microsoft.com/office/officeart/2005/8/layout/architecture"/>
    <dgm:cxn modelId="{ABCDBE7D-CD59-4492-8195-D6CA8820F692}" srcId="{3F212F73-6EAE-4470-B3AF-5D7A681DBD35}" destId="{65E996EF-2715-45F1-BA49-C1E0275DAD3E}" srcOrd="0" destOrd="0" parTransId="{14BED70F-003B-430E-B949-159F536B4A70}" sibTransId="{240AC77A-C679-4462-9E13-37157E897C78}"/>
    <dgm:cxn modelId="{A7D39781-D0A9-4714-A8CB-745106A78A7D}" type="presOf" srcId="{A38A8821-91E6-434B-AF6D-2CB65531A823}" destId="{9188F86F-C197-4736-BAE5-EBE77CC688DA}" srcOrd="0" destOrd="0" presId="urn:microsoft.com/office/officeart/2005/8/layout/architecture"/>
    <dgm:cxn modelId="{9FEB7A82-242B-47D5-82EC-E3EB602D00F0}" srcId="{16CE144E-227E-4CAA-A3C2-73420C646B4B}" destId="{95E312AC-277E-4EA5-AE17-39640876C728}" srcOrd="0" destOrd="0" parTransId="{62A05024-5B88-4331-9345-66E38E50A8A4}" sibTransId="{2D20A4CB-082D-4BBA-9976-20BCC484243E}"/>
    <dgm:cxn modelId="{C4148E88-0CF8-4537-94EE-D6DE7CC5E1A8}" type="presOf" srcId="{6F88B361-62C8-4D22-B9D0-2AA7A994B789}" destId="{0B83069D-97EC-4A9D-A30C-06D800E66F4D}" srcOrd="0" destOrd="0" presId="urn:microsoft.com/office/officeart/2005/8/layout/architecture"/>
    <dgm:cxn modelId="{AF10988C-0187-4CEE-A2BC-FCD20E4C7510}" srcId="{02B22FB3-1FF7-4E98-A240-50145287E895}" destId="{3F212F73-6EAE-4470-B3AF-5D7A681DBD35}" srcOrd="0" destOrd="0" parTransId="{5AB578B5-5090-4358-BF29-91123084176D}" sibTransId="{99AB94F2-D577-417B-9568-CDABEA61659E}"/>
    <dgm:cxn modelId="{DDBF368E-83CB-4913-BB02-527CF9B78FB6}" srcId="{5AAA0430-EAAF-49C5-8981-5345E4CAB430}" destId="{BD918C99-A22E-450A-9954-F62C2915A717}" srcOrd="0" destOrd="0" parTransId="{F67B182E-D166-4097-8A3D-B0B9E54F601D}" sibTransId="{76758DF5-9B44-41FC-BA29-93AC0E6B1A2A}"/>
    <dgm:cxn modelId="{1A83B88F-D7AF-4670-8A70-FD446ED18252}" type="presOf" srcId="{CF1A14E2-C0AA-488D-BBAA-409C080A2919}" destId="{BF932938-8AD9-4065-8990-4D79392236E7}" srcOrd="0" destOrd="0" presId="urn:microsoft.com/office/officeart/2005/8/layout/architecture"/>
    <dgm:cxn modelId="{6E02A790-4AF4-47EB-85CE-7FD28EBE9515}" srcId="{718B4A3C-EFF5-41A5-BC6A-826CB346C7C2}" destId="{5AAA0430-EAAF-49C5-8981-5345E4CAB430}" srcOrd="0" destOrd="0" parTransId="{213C9F7C-E4E4-4EC1-AC62-6E9FB4C1EB24}" sibTransId="{7DEF1DB7-04F2-44F9-BB4A-0E76850A4C17}"/>
    <dgm:cxn modelId="{C5D52496-745E-4BF3-B0DC-FAD1E4F9AAFF}" type="presOf" srcId="{238B03AC-AB39-423E-8CAF-8CE1DF459DC7}" destId="{24BB3F36-35F6-4E9C-AF52-DE585EF65261}" srcOrd="0" destOrd="0" presId="urn:microsoft.com/office/officeart/2005/8/layout/architecture"/>
    <dgm:cxn modelId="{D6624198-F789-4C91-B246-B90A3E4197D8}" srcId="{A38A8821-91E6-434B-AF6D-2CB65531A823}" destId="{8C2DA542-C3E4-403A-8445-8BF11118F541}" srcOrd="0" destOrd="0" parTransId="{2BCD1808-55CC-46C6-A6AB-652B7FE2BA32}" sibTransId="{CFE0F499-BE02-4622-9324-53B0BDF2449F}"/>
    <dgm:cxn modelId="{DD8C6498-8A81-41A0-80F9-04075CECCE85}" type="presOf" srcId="{944DE726-DEBA-4E06-B8EE-C639DE39146F}" destId="{9641EA97-DDE9-4911-8F0F-1F9EEE9E221B}" srcOrd="0" destOrd="0" presId="urn:microsoft.com/office/officeart/2005/8/layout/architecture"/>
    <dgm:cxn modelId="{CAF1A199-37FB-461C-9B3D-AB495BA5585A}" type="presOf" srcId="{3F212F73-6EAE-4470-B3AF-5D7A681DBD35}" destId="{C6F3DFD3-117D-4549-AEA3-7410C4D2F33E}" srcOrd="0" destOrd="0" presId="urn:microsoft.com/office/officeart/2005/8/layout/architecture"/>
    <dgm:cxn modelId="{FED75E9B-9DCA-406F-8551-4D1223A09229}" type="presOf" srcId="{16CE144E-227E-4CAA-A3C2-73420C646B4B}" destId="{5C1ED861-6CB3-4404-B8BA-816FBA55830D}" srcOrd="0" destOrd="0" presId="urn:microsoft.com/office/officeart/2005/8/layout/architecture"/>
    <dgm:cxn modelId="{89DD6B9E-3EFF-4ABB-BA0C-96744F3B03E8}" type="presOf" srcId="{2EF87199-4E74-4BA0-90B4-385E778C7E44}" destId="{098BC1FF-8921-49E8-8FC8-6B4D629F950B}" srcOrd="0" destOrd="0" presId="urn:microsoft.com/office/officeart/2005/8/layout/architecture"/>
    <dgm:cxn modelId="{6F7E70A1-0CE1-47AD-BDFD-577E7BE55182}" srcId="{BC62CD1E-0A57-4CDC-85BD-360EF9DCA0C0}" destId="{18B0BB8A-AFE8-4272-9951-C8F66DAFD5E1}" srcOrd="2" destOrd="0" parTransId="{8C5D7988-735A-48F6-9FB3-7D0557B9D40C}" sibTransId="{1CADE952-B67F-4ADC-9EA7-11EF0700D6DA}"/>
    <dgm:cxn modelId="{823526A4-96B8-4EFD-94DE-548E24048035}" type="presOf" srcId="{D318551A-2698-4B3C-B850-CA59E982FC4E}" destId="{D3C7C611-C9CF-4066-8598-FBB9C84834ED}" srcOrd="0" destOrd="0" presId="urn:microsoft.com/office/officeart/2005/8/layout/architecture"/>
    <dgm:cxn modelId="{413B4FA5-7C73-447A-8252-3DD3EAEB9B43}" type="presOf" srcId="{9D3C947B-C072-4967-A6B3-0DBA18B8BE11}" destId="{242C1DFA-94B1-4772-9B51-158FE99DD23A}" srcOrd="0" destOrd="0" presId="urn:microsoft.com/office/officeart/2005/8/layout/architecture"/>
    <dgm:cxn modelId="{009CBCA5-FBB4-4EF3-BAE7-3C69B7B136A6}" srcId="{477D7337-1BEB-41D4-9C6D-27DD1DDA5CAA}" destId="{479BD686-9037-487C-8DA2-F08818596275}" srcOrd="0" destOrd="0" parTransId="{F0DB3485-E907-4338-808A-0C2503CD09E0}" sibTransId="{022FB4DE-2EEC-4829-8788-BB1D7DF3458E}"/>
    <dgm:cxn modelId="{7F946CA6-E338-4B7A-93E7-18D784F59C5A}" srcId="{57AFD045-BB3F-47CE-B779-FC4C727E540B}" destId="{C660F784-1209-445E-AD63-A05A30F055BC}" srcOrd="0" destOrd="0" parTransId="{1581DDEC-E00D-4DF3-B457-FA2FCA9A83B6}" sibTransId="{37CAE6B4-25EE-44F3-8474-0006014B5281}"/>
    <dgm:cxn modelId="{FD5391AA-518D-4043-A84E-B198198F233E}" type="presOf" srcId="{BD918C99-A22E-450A-9954-F62C2915A717}" destId="{D39828E4-CA6E-49BA-A185-CB09DDFE2719}" srcOrd="0" destOrd="0" presId="urn:microsoft.com/office/officeart/2005/8/layout/architecture"/>
    <dgm:cxn modelId="{795318AD-CBD8-4FBF-8DC4-890C9685211E}" srcId="{E49A8A07-7825-4E0C-A83D-B894AB0AFD16}" destId="{5A3649E4-03CE-46CA-AAFC-FD60CD464144}" srcOrd="0" destOrd="0" parTransId="{068CE498-90D6-4BEC-B181-B579EB258F4A}" sibTransId="{B15376AC-F941-4434-846C-D15596CE87A5}"/>
    <dgm:cxn modelId="{FAD97FBA-BC9B-4509-A24F-B9C634C0F520}" srcId="{BC62CD1E-0A57-4CDC-85BD-360EF9DCA0C0}" destId="{2EF87199-4E74-4BA0-90B4-385E778C7E44}" srcOrd="4" destOrd="0" parTransId="{FD4DF21C-604C-45BA-8E6E-459FA8DD9872}" sibTransId="{4A617EF4-4C7B-4207-9621-7044EAB1748A}"/>
    <dgm:cxn modelId="{7C324BC2-0C11-4E7A-907C-670B9D1C73D2}" srcId="{599EDAA2-00FE-4FD1-A440-E04ACDB7209B}" destId="{2179E194-75B3-465A-B6F5-24A487990E28}" srcOrd="0" destOrd="0" parTransId="{1F2B80AA-2CF2-4612-A1B4-BD2E68F162E8}" sibTransId="{F8F4D5B8-E5FD-4BBA-B428-D5E1B81B219E}"/>
    <dgm:cxn modelId="{76A759C6-49DF-417D-8771-0D096D7F92A3}" srcId="{944D6B7C-E9BC-48B3-A19B-4B22DB55DA88}" destId="{4FF4CC66-F0AB-49C7-B82D-BA6578577BEC}" srcOrd="0" destOrd="0" parTransId="{1685F124-CA57-4088-B515-5067D016E915}" sibTransId="{23203960-045C-495C-B901-F3E4BBFC0FE1}"/>
    <dgm:cxn modelId="{131806C7-54D9-46D6-8F07-6B75CEA04F76}" type="presOf" srcId="{2AFD02A7-6441-497A-A0C9-71FD6E667025}" destId="{7CAFF14E-C903-48B4-B760-901796348CDE}" srcOrd="0" destOrd="0" presId="urn:microsoft.com/office/officeart/2005/8/layout/architecture"/>
    <dgm:cxn modelId="{1E184FCA-5651-4392-A15F-86EDB499186D}" type="presOf" srcId="{63752C72-0DD5-4F25-A38B-5B30609D47EB}" destId="{54D5FE6F-08E7-407D-B366-7BED12AEFF2B}" srcOrd="0" destOrd="0" presId="urn:microsoft.com/office/officeart/2005/8/layout/architecture"/>
    <dgm:cxn modelId="{D5A42DCB-840F-4175-AF6A-4DF10111B337}" type="presOf" srcId="{5AAA0430-EAAF-49C5-8981-5345E4CAB430}" destId="{B29F7B8C-2DC5-43AC-8D36-0ECCE10562C3}" srcOrd="0" destOrd="0" presId="urn:microsoft.com/office/officeart/2005/8/layout/architecture"/>
    <dgm:cxn modelId="{1D7FE1CB-0AED-41A4-B58F-FD7DB9E94801}" type="presOf" srcId="{718B4A3C-EFF5-41A5-BC6A-826CB346C7C2}" destId="{C4ADD9A1-F4D3-46F0-B80D-EDE571E0353E}" srcOrd="0" destOrd="0" presId="urn:microsoft.com/office/officeart/2005/8/layout/architecture"/>
    <dgm:cxn modelId="{85FE30CC-084E-4DA3-B63F-29F1C3EAEAFD}" type="presOf" srcId="{8C2DA542-C3E4-403A-8445-8BF11118F541}" destId="{8C164D4F-C82D-4CF2-9BE2-4E43EDEF7C72}" srcOrd="0" destOrd="0" presId="urn:microsoft.com/office/officeart/2005/8/layout/architecture"/>
    <dgm:cxn modelId="{56F7EECF-E95E-457E-A365-A4252269B7E1}" srcId="{9D3C947B-C072-4967-A6B3-0DBA18B8BE11}" destId="{63752C72-0DD5-4F25-A38B-5B30609D47EB}" srcOrd="0" destOrd="0" parTransId="{219B5354-D6AD-4F10-96E3-41125D7C5646}" sibTransId="{D6C37650-6AE6-41C5-BA6E-4AE8C908E088}"/>
    <dgm:cxn modelId="{F02897D4-784C-4935-887C-6B82EDDF3D2F}" srcId="{D58F7E6B-7FE3-42C6-B6FF-2D0BC5A9926D}" destId="{7A27A50D-9379-4847-8AB3-E602229F05C2}" srcOrd="0" destOrd="0" parTransId="{C47472EC-F471-4002-A91B-55F8455D2100}" sibTransId="{2171C3E6-B97D-474D-B8B2-AAD2FA88F762}"/>
    <dgm:cxn modelId="{9DBED8D7-AD85-46F2-8E66-6D17377786F8}" srcId="{B7E75CD6-C813-497B-B780-5300364AF5DE}" destId="{FDFD7672-CBF7-425E-91B3-28B84DBFBE51}" srcOrd="0" destOrd="0" parTransId="{57D55FC9-1542-4EE5-BA1E-59D7DF015F54}" sibTransId="{F3B163ED-E4F8-40AC-90A1-AB37481AF11F}"/>
    <dgm:cxn modelId="{C3B6ECDA-7049-46D5-8825-EED877EB237B}" type="presOf" srcId="{E49A8A07-7825-4E0C-A83D-B894AB0AFD16}" destId="{22E3F09D-4F8D-4480-A670-645DAA852096}" srcOrd="0" destOrd="0" presId="urn:microsoft.com/office/officeart/2005/8/layout/architecture"/>
    <dgm:cxn modelId="{858CFBE0-C3E8-4EB1-A350-C71B189A614A}" type="presOf" srcId="{95E312AC-277E-4EA5-AE17-39640876C728}" destId="{DEAFDCAA-4337-455D-B719-C90DFB0DC019}" srcOrd="0" destOrd="0" presId="urn:microsoft.com/office/officeart/2005/8/layout/architecture"/>
    <dgm:cxn modelId="{032304E4-AB51-42EA-8775-70475F4FDBB9}" type="presOf" srcId="{BC62CD1E-0A57-4CDC-85BD-360EF9DCA0C0}" destId="{D1C1E590-4925-4C0E-BDD9-20B3E65AD247}" srcOrd="0" destOrd="0" presId="urn:microsoft.com/office/officeart/2005/8/layout/architecture"/>
    <dgm:cxn modelId="{144A4BE7-5BC0-49B0-95F2-C5F9D636E907}" type="presOf" srcId="{B0311E2D-EADE-44C0-B536-758FED5B23A8}" destId="{E14C3A99-F7F4-4743-90C9-E5985AB01909}" srcOrd="0" destOrd="0" presId="urn:microsoft.com/office/officeart/2005/8/layout/architecture"/>
    <dgm:cxn modelId="{AA59B0EA-352A-4EBF-805A-D579EAE1B4BB}" srcId="{2AFD02A7-6441-497A-A0C9-71FD6E667025}" destId="{02B22FB3-1FF7-4E98-A240-50145287E895}" srcOrd="0" destOrd="0" parTransId="{A185C118-9516-4E35-A3A0-E5D9632DB802}" sibTransId="{FF13298F-0423-4F08-86FF-D9BC3D799B97}"/>
    <dgm:cxn modelId="{1BEDA9F3-10F7-42B0-9969-50AC1EA6ACD4}" srcId="{BC62CD1E-0A57-4CDC-85BD-360EF9DCA0C0}" destId="{174B496D-6ED6-44AD-A307-62FFC2528ADF}" srcOrd="1" destOrd="0" parTransId="{32B2202A-4BF7-418F-9972-D5E65C440667}" sibTransId="{558AD3A6-8326-4E1A-80D9-9C7259BD50CD}"/>
    <dgm:cxn modelId="{BFC3D0F4-49EE-4544-AD82-928318AB672B}" srcId="{174B496D-6ED6-44AD-A307-62FFC2528ADF}" destId="{2AFD02A7-6441-497A-A0C9-71FD6E667025}" srcOrd="0" destOrd="0" parTransId="{3EA2616B-25F7-4AF9-8957-58162C6D517B}" sibTransId="{555FE57B-1509-4975-9CEA-9D08FD2F8D81}"/>
    <dgm:cxn modelId="{C23064F5-BE2F-43F0-9E02-1E6806234443}" srcId="{238B03AC-AB39-423E-8CAF-8CE1DF459DC7}" destId="{E4D3D01B-9B45-44F8-A77A-F9B53DA3AC9C}" srcOrd="0" destOrd="0" parTransId="{60944706-4C84-4D88-A847-8AFB0A669CE1}" sibTransId="{1DB09E3D-7C90-4942-A813-805B3314815F}"/>
    <dgm:cxn modelId="{2888E9F7-D500-4C83-9406-73BA7DCB8533}" type="presOf" srcId="{42C69863-B6AD-4310-969B-63E6555153AA}" destId="{3314AE34-BE87-45C1-9C45-CCD1F3F9415A}" srcOrd="0" destOrd="0" presId="urn:microsoft.com/office/officeart/2005/8/layout/architecture"/>
    <dgm:cxn modelId="{B2220DF8-7452-4A60-8D58-CF4D724B044D}" type="presOf" srcId="{5227B3A3-548F-4A01-9EF2-5FF2F2632406}" destId="{A0AF536B-4D57-4027-8197-DF3F74D8E234}" srcOrd="0" destOrd="0" presId="urn:microsoft.com/office/officeart/2005/8/layout/architecture"/>
    <dgm:cxn modelId="{6D4B25FA-F769-4DDD-B213-8980EBF6AC7B}" srcId="{7F1FD6A4-371F-41E3-9589-C79E8BE80322}" destId="{0768EC18-479A-4C20-8DD9-9F86C1EBBCD7}" srcOrd="0" destOrd="0" parTransId="{48F61D6A-65F7-482A-96B4-EAAEF7C8EB07}" sibTransId="{E3D61689-CB8D-4A90-AB74-6379F99D17F1}"/>
    <dgm:cxn modelId="{461EB0FB-DD79-46FB-A8B4-B1C0FA108280}" srcId="{91FA8C2E-3C3D-4927-82EA-1FB664CCF449}" destId="{599EDAA2-00FE-4FD1-A440-E04ACDB7209B}" srcOrd="0" destOrd="0" parTransId="{B76D0F4C-52DD-4478-8539-32263E6DDF3E}" sibTransId="{3728FB79-7C94-4413-9027-0473437AAA07}"/>
    <dgm:cxn modelId="{580C88FF-0A6C-4CD1-B49E-6B008E03CDF2}" type="presOf" srcId="{0768EC18-479A-4C20-8DD9-9F86C1EBBCD7}" destId="{3699290D-A6A1-43C3-ADBA-DB604EC8CC8C}" srcOrd="0" destOrd="0" presId="urn:microsoft.com/office/officeart/2005/8/layout/architecture"/>
    <dgm:cxn modelId="{6098A55B-D043-41A0-968B-4C55320BDEEE}" type="presParOf" srcId="{D1C1E590-4925-4C0E-BDD9-20B3E65AD247}" destId="{2B92FB3C-64BF-4390-B6E0-7960AC7D3100}" srcOrd="0" destOrd="0" presId="urn:microsoft.com/office/officeart/2005/8/layout/architecture"/>
    <dgm:cxn modelId="{3DC3968D-0990-4004-A23B-CBB9D7BA48EF}" type="presParOf" srcId="{2B92FB3C-64BF-4390-B6E0-7960AC7D3100}" destId="{E0FB8FA6-87A5-4637-9CE6-1CD63CC5D95D}" srcOrd="0" destOrd="0" presId="urn:microsoft.com/office/officeart/2005/8/layout/architecture"/>
    <dgm:cxn modelId="{09A20263-41C4-42CC-9C62-689F17EBEBF4}" type="presParOf" srcId="{2B92FB3C-64BF-4390-B6E0-7960AC7D3100}" destId="{C2718291-C0C5-410C-99A8-36669D4DDD16}" srcOrd="1" destOrd="0" presId="urn:microsoft.com/office/officeart/2005/8/layout/architecture"/>
    <dgm:cxn modelId="{264219AD-DC0E-406C-9888-5FBE6CC8AFED}" type="presParOf" srcId="{2B92FB3C-64BF-4390-B6E0-7960AC7D3100}" destId="{1C326B9F-BE40-470B-A339-AC91B067414E}" srcOrd="2" destOrd="0" presId="urn:microsoft.com/office/officeart/2005/8/layout/architecture"/>
    <dgm:cxn modelId="{340749E8-ACA6-466B-B247-0F17177059DA}" type="presParOf" srcId="{1C326B9F-BE40-470B-A339-AC91B067414E}" destId="{1EC891E5-C5E8-48C9-90DE-183FD02D7F05}" srcOrd="0" destOrd="0" presId="urn:microsoft.com/office/officeart/2005/8/layout/architecture"/>
    <dgm:cxn modelId="{A8635684-D6BC-47B3-882D-EA0E4EE56066}" type="presParOf" srcId="{1EC891E5-C5E8-48C9-90DE-183FD02D7F05}" destId="{17305019-8515-4E54-BF19-64CE5DA9692D}" srcOrd="0" destOrd="0" presId="urn:microsoft.com/office/officeart/2005/8/layout/architecture"/>
    <dgm:cxn modelId="{F7A22C17-8943-474C-A868-B0A82C569073}" type="presParOf" srcId="{1EC891E5-C5E8-48C9-90DE-183FD02D7F05}" destId="{E60C48C4-0126-46E2-9C9C-3A671C2546D5}" srcOrd="1" destOrd="0" presId="urn:microsoft.com/office/officeart/2005/8/layout/architecture"/>
    <dgm:cxn modelId="{0C1FE914-E721-4923-A3B8-F0ABD29C0CA0}" type="presParOf" srcId="{1EC891E5-C5E8-48C9-90DE-183FD02D7F05}" destId="{25627690-5B9F-4A43-BB49-012259B3D60F}" srcOrd="2" destOrd="0" presId="urn:microsoft.com/office/officeart/2005/8/layout/architecture"/>
    <dgm:cxn modelId="{D6064C3E-7C97-4E3C-A649-91CAF8435C2E}" type="presParOf" srcId="{25627690-5B9F-4A43-BB49-012259B3D60F}" destId="{CE957146-F86C-4095-9F0D-D1469B18A9C1}" srcOrd="0" destOrd="0" presId="urn:microsoft.com/office/officeart/2005/8/layout/architecture"/>
    <dgm:cxn modelId="{1F9F2B62-6512-4B27-B0A7-FFF35C8AE58F}" type="presParOf" srcId="{CE957146-F86C-4095-9F0D-D1469B18A9C1}" destId="{083490B4-BE90-4908-9837-ECEB8ED59795}" srcOrd="0" destOrd="0" presId="urn:microsoft.com/office/officeart/2005/8/layout/architecture"/>
    <dgm:cxn modelId="{049C2D98-93CF-4870-81C0-668F567C4DC4}" type="presParOf" srcId="{CE957146-F86C-4095-9F0D-D1469B18A9C1}" destId="{6E086151-B99D-4533-AEA8-C9397ED185BD}" srcOrd="1" destOrd="0" presId="urn:microsoft.com/office/officeart/2005/8/layout/architecture"/>
    <dgm:cxn modelId="{EB0606B5-5C59-46C4-AF59-224A04AB9056}" type="presParOf" srcId="{CE957146-F86C-4095-9F0D-D1469B18A9C1}" destId="{F367DF7E-A283-4605-A723-E0DC6A828E0A}" srcOrd="2" destOrd="0" presId="urn:microsoft.com/office/officeart/2005/8/layout/architecture"/>
    <dgm:cxn modelId="{245AF016-7B71-4A64-B99C-BD4BF4A9A969}" type="presParOf" srcId="{F367DF7E-A283-4605-A723-E0DC6A828E0A}" destId="{235FF640-98F7-45D6-92D7-BD427B9C7942}" srcOrd="0" destOrd="0" presId="urn:microsoft.com/office/officeart/2005/8/layout/architecture"/>
    <dgm:cxn modelId="{22940C65-57C1-4C95-8B79-508AC8AE3EFC}" type="presParOf" srcId="{235FF640-98F7-45D6-92D7-BD427B9C7942}" destId="{7DF7A294-96D7-4003-89FE-8269DB31D43A}" srcOrd="0" destOrd="0" presId="urn:microsoft.com/office/officeart/2005/8/layout/architecture"/>
    <dgm:cxn modelId="{0F3C8E52-D190-474B-A13F-ACD10BE4EB56}" type="presParOf" srcId="{235FF640-98F7-45D6-92D7-BD427B9C7942}" destId="{D2C11FF9-0350-45C5-8634-7947B560B791}" srcOrd="1" destOrd="0" presId="urn:microsoft.com/office/officeart/2005/8/layout/architecture"/>
    <dgm:cxn modelId="{16F7AF02-96EB-4941-B3CB-B8B033E473A5}" type="presParOf" srcId="{235FF640-98F7-45D6-92D7-BD427B9C7942}" destId="{82292264-F5D7-4878-9855-BBDBA02BDFC2}" srcOrd="2" destOrd="0" presId="urn:microsoft.com/office/officeart/2005/8/layout/architecture"/>
    <dgm:cxn modelId="{C53029DF-E63B-4C6A-9C43-4C1937369717}" type="presParOf" srcId="{82292264-F5D7-4878-9855-BBDBA02BDFC2}" destId="{E44CDB64-6BCA-42A7-894A-158EC519759F}" srcOrd="0" destOrd="0" presId="urn:microsoft.com/office/officeart/2005/8/layout/architecture"/>
    <dgm:cxn modelId="{F9B8013B-CD74-448C-B027-983C3128B1DB}" type="presParOf" srcId="{E44CDB64-6BCA-42A7-894A-158EC519759F}" destId="{A0AF536B-4D57-4027-8197-DF3F74D8E234}" srcOrd="0" destOrd="0" presId="urn:microsoft.com/office/officeart/2005/8/layout/architecture"/>
    <dgm:cxn modelId="{8FA35512-D67C-464A-B1FE-4D835454CFD9}" type="presParOf" srcId="{E44CDB64-6BCA-42A7-894A-158EC519759F}" destId="{54BED8B7-B889-4D29-9D4C-5CC0744616F8}" srcOrd="1" destOrd="0" presId="urn:microsoft.com/office/officeart/2005/8/layout/architecture"/>
    <dgm:cxn modelId="{74E08FD8-5629-4ACD-A4C3-6AA2EF853EFE}" type="presParOf" srcId="{E44CDB64-6BCA-42A7-894A-158EC519759F}" destId="{5B4B5E62-E503-43AB-A97D-F48777AB9EE1}" srcOrd="2" destOrd="0" presId="urn:microsoft.com/office/officeart/2005/8/layout/architecture"/>
    <dgm:cxn modelId="{25D007DC-776D-4E61-B120-C314BEEF7B4B}" type="presParOf" srcId="{5B4B5E62-E503-43AB-A97D-F48777AB9EE1}" destId="{E42ACCF3-8214-4624-8516-B1C1DDC47B14}" srcOrd="0" destOrd="0" presId="urn:microsoft.com/office/officeart/2005/8/layout/architecture"/>
    <dgm:cxn modelId="{B90C0318-8161-42E3-AC65-21EA6BAF01AE}" type="presParOf" srcId="{E42ACCF3-8214-4624-8516-B1C1DDC47B14}" destId="{D3C7C611-C9CF-4066-8598-FBB9C84834ED}" srcOrd="0" destOrd="0" presId="urn:microsoft.com/office/officeart/2005/8/layout/architecture"/>
    <dgm:cxn modelId="{AB269295-792A-4171-8C63-5B81630A66E4}" type="presParOf" srcId="{E42ACCF3-8214-4624-8516-B1C1DDC47B14}" destId="{3AA241D9-5315-4660-AD9A-972815152B03}" srcOrd="1" destOrd="0" presId="urn:microsoft.com/office/officeart/2005/8/layout/architecture"/>
    <dgm:cxn modelId="{1C7948CF-658D-4878-AD35-A15533887028}" type="presParOf" srcId="{E42ACCF3-8214-4624-8516-B1C1DDC47B14}" destId="{019026AD-57B6-4A4C-9982-85693DCBAF7B}" srcOrd="2" destOrd="0" presId="urn:microsoft.com/office/officeart/2005/8/layout/architecture"/>
    <dgm:cxn modelId="{F5556266-3FCC-4BD2-B97B-0DAC6597FFBB}" type="presParOf" srcId="{019026AD-57B6-4A4C-9982-85693DCBAF7B}" destId="{333C225D-103A-4A61-8BAA-41192EFA9470}" srcOrd="0" destOrd="0" presId="urn:microsoft.com/office/officeart/2005/8/layout/architecture"/>
    <dgm:cxn modelId="{95D7BE38-4532-4C0A-86C8-49C677013268}" type="presParOf" srcId="{333C225D-103A-4A61-8BAA-41192EFA9470}" destId="{9188F86F-C197-4736-BAE5-EBE77CC688DA}" srcOrd="0" destOrd="0" presId="urn:microsoft.com/office/officeart/2005/8/layout/architecture"/>
    <dgm:cxn modelId="{F1A4FC7F-8BFB-48F0-9E37-F279DBBC666B}" type="presParOf" srcId="{333C225D-103A-4A61-8BAA-41192EFA9470}" destId="{8327829D-EE03-447E-A6C2-C5EF5DE7FEF7}" srcOrd="1" destOrd="0" presId="urn:microsoft.com/office/officeart/2005/8/layout/architecture"/>
    <dgm:cxn modelId="{23D2BB08-4DC7-4AEF-9B24-4650199FC979}" type="presParOf" srcId="{333C225D-103A-4A61-8BAA-41192EFA9470}" destId="{F20618BE-8F8C-471B-BBE9-68F266ACE6EF}" srcOrd="2" destOrd="0" presId="urn:microsoft.com/office/officeart/2005/8/layout/architecture"/>
    <dgm:cxn modelId="{2E90723C-6C77-4BBA-99FD-2163C4F0152D}" type="presParOf" srcId="{F20618BE-8F8C-471B-BBE9-68F266ACE6EF}" destId="{67AC23F9-68B3-4A8C-895C-66B19CB449E5}" srcOrd="0" destOrd="0" presId="urn:microsoft.com/office/officeart/2005/8/layout/architecture"/>
    <dgm:cxn modelId="{C9057B32-F238-4D2E-ABE4-93EF0D5A7243}" type="presParOf" srcId="{67AC23F9-68B3-4A8C-895C-66B19CB449E5}" destId="{8C164D4F-C82D-4CF2-9BE2-4E43EDEF7C72}" srcOrd="0" destOrd="0" presId="urn:microsoft.com/office/officeart/2005/8/layout/architecture"/>
    <dgm:cxn modelId="{B1860473-92E9-42DC-A333-21CC09BCF0D0}" type="presParOf" srcId="{67AC23F9-68B3-4A8C-895C-66B19CB449E5}" destId="{F1935A8D-C596-49B2-A069-90CFE18104C1}" srcOrd="1" destOrd="0" presId="urn:microsoft.com/office/officeart/2005/8/layout/architecture"/>
    <dgm:cxn modelId="{2D96AA32-8C2E-4D2F-9787-34296DB82335}" type="presParOf" srcId="{D1C1E590-4925-4C0E-BDD9-20B3E65AD247}" destId="{7F2EEF64-E6BB-4E32-94AC-4C4F68078CBE}" srcOrd="1" destOrd="0" presId="urn:microsoft.com/office/officeart/2005/8/layout/architecture"/>
    <dgm:cxn modelId="{B5961428-9D47-4C0C-BEE7-2E62F65F5B61}" type="presParOf" srcId="{D1C1E590-4925-4C0E-BDD9-20B3E65AD247}" destId="{9C80C543-BC2B-455C-9CA0-001921FE1330}" srcOrd="2" destOrd="0" presId="urn:microsoft.com/office/officeart/2005/8/layout/architecture"/>
    <dgm:cxn modelId="{7E64784D-C4DC-4D54-9FF0-C78AF79BBB65}" type="presParOf" srcId="{9C80C543-BC2B-455C-9CA0-001921FE1330}" destId="{31C1B94A-4248-41F8-A11A-6AE8D3F7D0BC}" srcOrd="0" destOrd="0" presId="urn:microsoft.com/office/officeart/2005/8/layout/architecture"/>
    <dgm:cxn modelId="{7C3444D1-901A-46DA-AA20-820DA072C4BD}" type="presParOf" srcId="{9C80C543-BC2B-455C-9CA0-001921FE1330}" destId="{ADB29EB1-B27C-4052-80B7-60B652FEB1CA}" srcOrd="1" destOrd="0" presId="urn:microsoft.com/office/officeart/2005/8/layout/architecture"/>
    <dgm:cxn modelId="{90F0B7F0-B3B7-482D-ABAC-A0A67CFE3F11}" type="presParOf" srcId="{9C80C543-BC2B-455C-9CA0-001921FE1330}" destId="{483EE0F1-E881-4B93-B514-0C4559944159}" srcOrd="2" destOrd="0" presId="urn:microsoft.com/office/officeart/2005/8/layout/architecture"/>
    <dgm:cxn modelId="{37BB7E19-6752-4270-BD44-706E9C6DA44B}" type="presParOf" srcId="{483EE0F1-E881-4B93-B514-0C4559944159}" destId="{2AD1A6F5-6F65-4556-AC8F-3CB7BCC1857C}" srcOrd="0" destOrd="0" presId="urn:microsoft.com/office/officeart/2005/8/layout/architecture"/>
    <dgm:cxn modelId="{2D183862-C161-4E26-839C-09B2D18ECA8C}" type="presParOf" srcId="{2AD1A6F5-6F65-4556-AC8F-3CB7BCC1857C}" destId="{7CAFF14E-C903-48B4-B760-901796348CDE}" srcOrd="0" destOrd="0" presId="urn:microsoft.com/office/officeart/2005/8/layout/architecture"/>
    <dgm:cxn modelId="{FF2C49AD-4634-4CC1-8ECB-24576E856578}" type="presParOf" srcId="{2AD1A6F5-6F65-4556-AC8F-3CB7BCC1857C}" destId="{6F84313E-BEDC-46B1-801D-E81CE911DEB3}" srcOrd="1" destOrd="0" presId="urn:microsoft.com/office/officeart/2005/8/layout/architecture"/>
    <dgm:cxn modelId="{5AFD2B2F-74A2-43E4-A611-EC1AD95EB100}" type="presParOf" srcId="{2AD1A6F5-6F65-4556-AC8F-3CB7BCC1857C}" destId="{676F1822-AF76-40D5-8D77-505A4E1CCD0F}" srcOrd="2" destOrd="0" presId="urn:microsoft.com/office/officeart/2005/8/layout/architecture"/>
    <dgm:cxn modelId="{F7604E97-03E2-4C1F-8092-5ED72DEC455D}" type="presParOf" srcId="{676F1822-AF76-40D5-8D77-505A4E1CCD0F}" destId="{562D6524-D753-4FFF-8C81-DCCFE4927976}" srcOrd="0" destOrd="0" presId="urn:microsoft.com/office/officeart/2005/8/layout/architecture"/>
    <dgm:cxn modelId="{173F44BB-70B3-43C2-8F9C-E3A6917C0787}" type="presParOf" srcId="{562D6524-D753-4FFF-8C81-DCCFE4927976}" destId="{82E73064-FFA9-420F-B27E-3D7FBBBBA4C5}" srcOrd="0" destOrd="0" presId="urn:microsoft.com/office/officeart/2005/8/layout/architecture"/>
    <dgm:cxn modelId="{34FE5341-E56B-4F42-A5FC-6B4F7EF71231}" type="presParOf" srcId="{562D6524-D753-4FFF-8C81-DCCFE4927976}" destId="{544BA3E2-A8D6-41C4-8EAA-85C395733853}" srcOrd="1" destOrd="0" presId="urn:microsoft.com/office/officeart/2005/8/layout/architecture"/>
    <dgm:cxn modelId="{81BFDB99-5378-4825-B452-29329C3F6D87}" type="presParOf" srcId="{562D6524-D753-4FFF-8C81-DCCFE4927976}" destId="{F560F630-8AA8-4625-A79F-AE0E5AC3698A}" srcOrd="2" destOrd="0" presId="urn:microsoft.com/office/officeart/2005/8/layout/architecture"/>
    <dgm:cxn modelId="{D3D18BEB-0839-4E69-AED5-01ADB24D5CD6}" type="presParOf" srcId="{F560F630-8AA8-4625-A79F-AE0E5AC3698A}" destId="{B7F480CC-CD03-4947-A91F-BAD6C820461E}" srcOrd="0" destOrd="0" presId="urn:microsoft.com/office/officeart/2005/8/layout/architecture"/>
    <dgm:cxn modelId="{E8C116AB-5E08-4CC9-AC86-60D2621BBA19}" type="presParOf" srcId="{B7F480CC-CD03-4947-A91F-BAD6C820461E}" destId="{C6F3DFD3-117D-4549-AEA3-7410C4D2F33E}" srcOrd="0" destOrd="0" presId="urn:microsoft.com/office/officeart/2005/8/layout/architecture"/>
    <dgm:cxn modelId="{98CA0184-0334-4E16-A753-A30FC85AF161}" type="presParOf" srcId="{B7F480CC-CD03-4947-A91F-BAD6C820461E}" destId="{29A55A8E-1E65-47FB-9C22-0142EDCA3761}" srcOrd="1" destOrd="0" presId="urn:microsoft.com/office/officeart/2005/8/layout/architecture"/>
    <dgm:cxn modelId="{EB59FE41-1D9D-447F-BE76-6645615A79BB}" type="presParOf" srcId="{B7F480CC-CD03-4947-A91F-BAD6C820461E}" destId="{B1CC90F8-CB3D-4033-BF3D-687EB9912D41}" srcOrd="2" destOrd="0" presId="urn:microsoft.com/office/officeart/2005/8/layout/architecture"/>
    <dgm:cxn modelId="{5806BD60-358B-4D9D-B299-41EFF64781DE}" type="presParOf" srcId="{B1CC90F8-CB3D-4033-BF3D-687EB9912D41}" destId="{BEA2CAE9-9EA8-4253-801A-03D38CB4BE71}" srcOrd="0" destOrd="0" presId="urn:microsoft.com/office/officeart/2005/8/layout/architecture"/>
    <dgm:cxn modelId="{60E1FE7B-2CF9-4694-9492-009A2CA4BF4D}" type="presParOf" srcId="{BEA2CAE9-9EA8-4253-801A-03D38CB4BE71}" destId="{B3B07292-ADD0-44AD-852F-936B3A43AA78}" srcOrd="0" destOrd="0" presId="urn:microsoft.com/office/officeart/2005/8/layout/architecture"/>
    <dgm:cxn modelId="{0A87120A-C5D7-434A-96B4-B04DC148C0C2}" type="presParOf" srcId="{BEA2CAE9-9EA8-4253-801A-03D38CB4BE71}" destId="{CAA7B287-92C0-4F2B-959F-2C9862F7418E}" srcOrd="1" destOrd="0" presId="urn:microsoft.com/office/officeart/2005/8/layout/architecture"/>
    <dgm:cxn modelId="{39A21732-BE3F-464A-818D-CD4BD0820624}" type="presParOf" srcId="{BEA2CAE9-9EA8-4253-801A-03D38CB4BE71}" destId="{735CF5E8-5B5A-4E20-8C2A-31292B2E87DE}" srcOrd="2" destOrd="0" presId="urn:microsoft.com/office/officeart/2005/8/layout/architecture"/>
    <dgm:cxn modelId="{7FCEC493-89CB-4F2F-92E0-96F8CC61A832}" type="presParOf" srcId="{735CF5E8-5B5A-4E20-8C2A-31292B2E87DE}" destId="{A20E5533-7212-46E3-A960-5B2BC0113E3D}" srcOrd="0" destOrd="0" presId="urn:microsoft.com/office/officeart/2005/8/layout/architecture"/>
    <dgm:cxn modelId="{4C0D4AC3-EAD3-43E6-9A01-8CC78C2EF214}" type="presParOf" srcId="{A20E5533-7212-46E3-A960-5B2BC0113E3D}" destId="{C4ADD9A1-F4D3-46F0-B80D-EDE571E0353E}" srcOrd="0" destOrd="0" presId="urn:microsoft.com/office/officeart/2005/8/layout/architecture"/>
    <dgm:cxn modelId="{B4F58B68-D3A2-41BF-B59D-A80A4AAC1E8A}" type="presParOf" srcId="{A20E5533-7212-46E3-A960-5B2BC0113E3D}" destId="{BF1D7E14-6FAD-42D0-B9FE-335951EA3B04}" srcOrd="1" destOrd="0" presId="urn:microsoft.com/office/officeart/2005/8/layout/architecture"/>
    <dgm:cxn modelId="{4CE22671-0AA5-48F9-B08A-A580CFB87513}" type="presParOf" srcId="{A20E5533-7212-46E3-A960-5B2BC0113E3D}" destId="{0974A1CF-ADB2-4C7B-8998-7080AEF822F3}" srcOrd="2" destOrd="0" presId="urn:microsoft.com/office/officeart/2005/8/layout/architecture"/>
    <dgm:cxn modelId="{C3FDE043-B31A-4A1B-9F18-DE998F5123A3}" type="presParOf" srcId="{0974A1CF-ADB2-4C7B-8998-7080AEF822F3}" destId="{3C716A44-B99F-4898-852B-2983BE5F15DD}" srcOrd="0" destOrd="0" presId="urn:microsoft.com/office/officeart/2005/8/layout/architecture"/>
    <dgm:cxn modelId="{B74FBCE0-771D-44E0-9259-C494F6D2B20F}" type="presParOf" srcId="{3C716A44-B99F-4898-852B-2983BE5F15DD}" destId="{B29F7B8C-2DC5-43AC-8D36-0ECCE10562C3}" srcOrd="0" destOrd="0" presId="urn:microsoft.com/office/officeart/2005/8/layout/architecture"/>
    <dgm:cxn modelId="{B4FC454F-62A2-4D75-B4C9-903F5702B798}" type="presParOf" srcId="{3C716A44-B99F-4898-852B-2983BE5F15DD}" destId="{F58E59F4-EBE5-434A-8ED8-39DF34ACBEC3}" srcOrd="1" destOrd="0" presId="urn:microsoft.com/office/officeart/2005/8/layout/architecture"/>
    <dgm:cxn modelId="{74BEBE26-794C-4E00-BF14-3B54F47C6ABA}" type="presParOf" srcId="{3C716A44-B99F-4898-852B-2983BE5F15DD}" destId="{200C7338-6C6E-42FA-AD76-BC84D303CCD1}" srcOrd="2" destOrd="0" presId="urn:microsoft.com/office/officeart/2005/8/layout/architecture"/>
    <dgm:cxn modelId="{08AE1D46-CB9D-4A4E-9DAE-1AC97CE91B2F}" type="presParOf" srcId="{200C7338-6C6E-42FA-AD76-BC84D303CCD1}" destId="{000E79D9-F6EF-4A1E-95FF-4454D852FA23}" srcOrd="0" destOrd="0" presId="urn:microsoft.com/office/officeart/2005/8/layout/architecture"/>
    <dgm:cxn modelId="{89B9CD6B-188C-4FF5-8681-8EA9FA23472F}" type="presParOf" srcId="{000E79D9-F6EF-4A1E-95FF-4454D852FA23}" destId="{D39828E4-CA6E-49BA-A185-CB09DDFE2719}" srcOrd="0" destOrd="0" presId="urn:microsoft.com/office/officeart/2005/8/layout/architecture"/>
    <dgm:cxn modelId="{E0B60910-1178-43A8-B1D6-2D262CA39DFE}" type="presParOf" srcId="{000E79D9-F6EF-4A1E-95FF-4454D852FA23}" destId="{FEF5EE9A-8149-45AF-924F-ECA275353490}" srcOrd="1" destOrd="0" presId="urn:microsoft.com/office/officeart/2005/8/layout/architecture"/>
    <dgm:cxn modelId="{AFFF09AE-32EC-4C93-AF57-8B92A09EB980}" type="presParOf" srcId="{D1C1E590-4925-4C0E-BDD9-20B3E65AD247}" destId="{BE2D1F66-7CE4-4BCE-813E-BAB031E3D4E0}" srcOrd="3" destOrd="0" presId="urn:microsoft.com/office/officeart/2005/8/layout/architecture"/>
    <dgm:cxn modelId="{77AE83C0-A465-44C9-805E-D06BFE850C39}" type="presParOf" srcId="{D1C1E590-4925-4C0E-BDD9-20B3E65AD247}" destId="{F75A4BB5-D936-4584-8D04-77D1669D1D2E}" srcOrd="4" destOrd="0" presId="urn:microsoft.com/office/officeart/2005/8/layout/architecture"/>
    <dgm:cxn modelId="{8F050481-81CF-4D82-AC07-A1E396FEAE50}" type="presParOf" srcId="{F75A4BB5-D936-4584-8D04-77D1669D1D2E}" destId="{D1323028-AB23-448F-B2C8-09EC620AA25C}" srcOrd="0" destOrd="0" presId="urn:microsoft.com/office/officeart/2005/8/layout/architecture"/>
    <dgm:cxn modelId="{BC9E1F4E-20E5-446C-87C0-82417C058ACC}" type="presParOf" srcId="{F75A4BB5-D936-4584-8D04-77D1669D1D2E}" destId="{A13ABCDF-2380-435D-92ED-0A1AAA6BA927}" srcOrd="1" destOrd="0" presId="urn:microsoft.com/office/officeart/2005/8/layout/architecture"/>
    <dgm:cxn modelId="{2653EC88-398B-4A34-917C-A02B7B9E2C57}" type="presParOf" srcId="{F75A4BB5-D936-4584-8D04-77D1669D1D2E}" destId="{0B464FEF-3B12-4AB1-9D1E-1C544E660426}" srcOrd="2" destOrd="0" presId="urn:microsoft.com/office/officeart/2005/8/layout/architecture"/>
    <dgm:cxn modelId="{CB14022A-BC58-4FFA-A192-C717452AF71B}" type="presParOf" srcId="{0B464FEF-3B12-4AB1-9D1E-1C544E660426}" destId="{76C31265-95B8-445D-AC5D-2754E5306606}" srcOrd="0" destOrd="0" presId="urn:microsoft.com/office/officeart/2005/8/layout/architecture"/>
    <dgm:cxn modelId="{42543213-7497-40B4-9E55-7C981464B2CD}" type="presParOf" srcId="{76C31265-95B8-445D-AC5D-2754E5306606}" destId="{0F25A07D-D966-4ECD-9B79-99D1D7902E7C}" srcOrd="0" destOrd="0" presId="urn:microsoft.com/office/officeart/2005/8/layout/architecture"/>
    <dgm:cxn modelId="{735EBAE0-66DA-496A-8706-E6EF4C399C5C}" type="presParOf" srcId="{76C31265-95B8-445D-AC5D-2754E5306606}" destId="{E8CA46BA-87CE-42E7-A956-4BF8A1731048}" srcOrd="1" destOrd="0" presId="urn:microsoft.com/office/officeart/2005/8/layout/architecture"/>
    <dgm:cxn modelId="{F8E71A2F-60DD-4585-AA02-15BBADE81F72}" type="presParOf" srcId="{76C31265-95B8-445D-AC5D-2754E5306606}" destId="{66D7132C-D0C9-40BF-BDA3-15DDC6DB4735}" srcOrd="2" destOrd="0" presId="urn:microsoft.com/office/officeart/2005/8/layout/architecture"/>
    <dgm:cxn modelId="{4164CD93-0E36-4376-B2A7-9359ECB4C21A}" type="presParOf" srcId="{66D7132C-D0C9-40BF-BDA3-15DDC6DB4735}" destId="{560B1148-BF55-46E7-A4A4-4FD426E928E6}" srcOrd="0" destOrd="0" presId="urn:microsoft.com/office/officeart/2005/8/layout/architecture"/>
    <dgm:cxn modelId="{2E68913C-72AF-46C4-AB1D-688A3E2093B7}" type="presParOf" srcId="{560B1148-BF55-46E7-A4A4-4FD426E928E6}" destId="{0B83069D-97EC-4A9D-A30C-06D800E66F4D}" srcOrd="0" destOrd="0" presId="urn:microsoft.com/office/officeart/2005/8/layout/architecture"/>
    <dgm:cxn modelId="{7C58A1A9-8A09-4F6E-AB4E-D7214854EB50}" type="presParOf" srcId="{560B1148-BF55-46E7-A4A4-4FD426E928E6}" destId="{FDDE87D7-7704-4075-82B4-590707CCE7E7}" srcOrd="1" destOrd="0" presId="urn:microsoft.com/office/officeart/2005/8/layout/architecture"/>
    <dgm:cxn modelId="{4374BED9-06FC-498B-AF87-0C6D97A4A91B}" type="presParOf" srcId="{560B1148-BF55-46E7-A4A4-4FD426E928E6}" destId="{A44025DC-C267-4A1D-ADF2-C193578693D5}" srcOrd="2" destOrd="0" presId="urn:microsoft.com/office/officeart/2005/8/layout/architecture"/>
    <dgm:cxn modelId="{B580C6DC-3D4F-4F1B-A694-831E6AA66A95}" type="presParOf" srcId="{A44025DC-C267-4A1D-ADF2-C193578693D5}" destId="{D7D807AE-B634-4EA0-9DD6-E85E8F9D9818}" srcOrd="0" destOrd="0" presId="urn:microsoft.com/office/officeart/2005/8/layout/architecture"/>
    <dgm:cxn modelId="{1AEE62C6-7DBC-424E-BD06-780522F4C8AA}" type="presParOf" srcId="{D7D807AE-B634-4EA0-9DD6-E85E8F9D9818}" destId="{3801526D-BD5E-498A-AFAB-1E2268F92F0D}" srcOrd="0" destOrd="0" presId="urn:microsoft.com/office/officeart/2005/8/layout/architecture"/>
    <dgm:cxn modelId="{FED1CB78-FACE-4CD0-B0F0-33613650DC63}" type="presParOf" srcId="{D7D807AE-B634-4EA0-9DD6-E85E8F9D9818}" destId="{0FA188EA-0A40-445E-95F0-B58891B9E465}" srcOrd="1" destOrd="0" presId="urn:microsoft.com/office/officeart/2005/8/layout/architecture"/>
    <dgm:cxn modelId="{29D96F2F-CD5C-453B-B1C0-FB1EEE168BAF}" type="presParOf" srcId="{D7D807AE-B634-4EA0-9DD6-E85E8F9D9818}" destId="{F1D4417A-1E5F-4B56-BE5C-3DF86856470B}" srcOrd="2" destOrd="0" presId="urn:microsoft.com/office/officeart/2005/8/layout/architecture"/>
    <dgm:cxn modelId="{DCB03957-ED36-451E-9C97-FE474285F387}" type="presParOf" srcId="{F1D4417A-1E5F-4B56-BE5C-3DF86856470B}" destId="{948E022F-82F1-4C60-9727-F2430DCF822B}" srcOrd="0" destOrd="0" presId="urn:microsoft.com/office/officeart/2005/8/layout/architecture"/>
    <dgm:cxn modelId="{46D96D5F-80E1-4967-A8F1-3773299B129C}" type="presParOf" srcId="{948E022F-82F1-4C60-9727-F2430DCF822B}" destId="{417B161E-1B11-4D98-99D6-13E843E7C5EF}" srcOrd="0" destOrd="0" presId="urn:microsoft.com/office/officeart/2005/8/layout/architecture"/>
    <dgm:cxn modelId="{635CB8FB-92C6-4E23-A2F2-59F6D5CA1E00}" type="presParOf" srcId="{948E022F-82F1-4C60-9727-F2430DCF822B}" destId="{C4A5EAA6-196A-4737-A418-1D19B39A57F8}" srcOrd="1" destOrd="0" presId="urn:microsoft.com/office/officeart/2005/8/layout/architecture"/>
    <dgm:cxn modelId="{7B7515A5-4B31-486E-9706-816A692DB5C9}" type="presParOf" srcId="{948E022F-82F1-4C60-9727-F2430DCF822B}" destId="{01BCAA52-B7AC-4778-A3D6-5FA66E87E5AF}" srcOrd="2" destOrd="0" presId="urn:microsoft.com/office/officeart/2005/8/layout/architecture"/>
    <dgm:cxn modelId="{F9F9F787-25EC-44A5-88EB-F69F7CD8D12B}" type="presParOf" srcId="{01BCAA52-B7AC-4778-A3D6-5FA66E87E5AF}" destId="{4536846A-F79C-47CD-B985-D9DFFDAA9777}" srcOrd="0" destOrd="0" presId="urn:microsoft.com/office/officeart/2005/8/layout/architecture"/>
    <dgm:cxn modelId="{0FC01FE0-E3C3-4A3C-8C1E-DA8CFD7603D4}" type="presParOf" srcId="{4536846A-F79C-47CD-B985-D9DFFDAA9777}" destId="{86BEC459-6643-4640-B7B9-56C5E76103A2}" srcOrd="0" destOrd="0" presId="urn:microsoft.com/office/officeart/2005/8/layout/architecture"/>
    <dgm:cxn modelId="{D62E7F2B-D7C7-456F-9331-D41542A1D387}" type="presParOf" srcId="{4536846A-F79C-47CD-B985-D9DFFDAA9777}" destId="{DEC11E65-CF8F-49A8-BD0E-7410EFC9650D}" srcOrd="1" destOrd="0" presId="urn:microsoft.com/office/officeart/2005/8/layout/architecture"/>
    <dgm:cxn modelId="{FCC3323E-025C-4709-BD20-34C7578781A3}" type="presParOf" srcId="{4536846A-F79C-47CD-B985-D9DFFDAA9777}" destId="{1A02E110-867E-4CBD-B731-7333EA095663}" srcOrd="2" destOrd="0" presId="urn:microsoft.com/office/officeart/2005/8/layout/architecture"/>
    <dgm:cxn modelId="{3E168FA3-01DC-461F-A21E-70E08641CC73}" type="presParOf" srcId="{1A02E110-867E-4CBD-B731-7333EA095663}" destId="{A2A84D7F-0B28-475F-825B-6CD2F23B5426}" srcOrd="0" destOrd="0" presId="urn:microsoft.com/office/officeart/2005/8/layout/architecture"/>
    <dgm:cxn modelId="{1AB06586-5616-42A0-8889-EACE9AD8E26C}" type="presParOf" srcId="{A2A84D7F-0B28-475F-825B-6CD2F23B5426}" destId="{DAFA6072-0D62-4922-B2C5-D9F3EA77316E}" srcOrd="0" destOrd="0" presId="urn:microsoft.com/office/officeart/2005/8/layout/architecture"/>
    <dgm:cxn modelId="{08815AF4-379F-4E70-B6EC-245FE82D3338}" type="presParOf" srcId="{A2A84D7F-0B28-475F-825B-6CD2F23B5426}" destId="{63EDDDAE-42B6-448C-B036-9AB78C72FA31}" srcOrd="1" destOrd="0" presId="urn:microsoft.com/office/officeart/2005/8/layout/architecture"/>
    <dgm:cxn modelId="{EBCA206E-A802-453B-B551-0FBE44217828}" type="presParOf" srcId="{A2A84D7F-0B28-475F-825B-6CD2F23B5426}" destId="{9B89A896-4CA7-49A5-9A6E-7E659EF73983}" srcOrd="2" destOrd="0" presId="urn:microsoft.com/office/officeart/2005/8/layout/architecture"/>
    <dgm:cxn modelId="{6DB5FE37-DA93-486D-937D-650A97158A67}" type="presParOf" srcId="{9B89A896-4CA7-49A5-9A6E-7E659EF73983}" destId="{EFBEAAF1-E8C8-4A95-8289-BEAE3E2945C2}" srcOrd="0" destOrd="0" presId="urn:microsoft.com/office/officeart/2005/8/layout/architecture"/>
    <dgm:cxn modelId="{62E625CB-4CED-4B0B-A379-28BF4FD17CFB}" type="presParOf" srcId="{EFBEAAF1-E8C8-4A95-8289-BEAE3E2945C2}" destId="{6164F134-05CF-4EA0-BFAB-86E2D385D090}" srcOrd="0" destOrd="0" presId="urn:microsoft.com/office/officeart/2005/8/layout/architecture"/>
    <dgm:cxn modelId="{205CEF46-9E57-46B9-853B-5E513E4AA6BE}" type="presParOf" srcId="{EFBEAAF1-E8C8-4A95-8289-BEAE3E2945C2}" destId="{C586BEE0-DB9E-43B1-9B8C-0D406B8C7CDE}" srcOrd="1" destOrd="0" presId="urn:microsoft.com/office/officeart/2005/8/layout/architecture"/>
    <dgm:cxn modelId="{0EFAD0A4-B27E-415C-A4A2-49E5664846AC}" type="presParOf" srcId="{D1C1E590-4925-4C0E-BDD9-20B3E65AD247}" destId="{9C09CF26-5CA8-41F4-B22E-F270468C36AE}" srcOrd="5" destOrd="0" presId="urn:microsoft.com/office/officeart/2005/8/layout/architecture"/>
    <dgm:cxn modelId="{70310F39-16CB-4B26-B978-A0C64D27DBEA}" type="presParOf" srcId="{D1C1E590-4925-4C0E-BDD9-20B3E65AD247}" destId="{19F6339C-F7B2-4750-A01A-325806806A0B}" srcOrd="6" destOrd="0" presId="urn:microsoft.com/office/officeart/2005/8/layout/architecture"/>
    <dgm:cxn modelId="{55C1D684-7279-4282-A558-093BB9ECD3D6}" type="presParOf" srcId="{19F6339C-F7B2-4750-A01A-325806806A0B}" destId="{85090A1C-5868-42FE-B85A-03502593887E}" srcOrd="0" destOrd="0" presId="urn:microsoft.com/office/officeart/2005/8/layout/architecture"/>
    <dgm:cxn modelId="{3B2DC274-8A91-489C-AD01-4345E3AD5B3D}" type="presParOf" srcId="{19F6339C-F7B2-4750-A01A-325806806A0B}" destId="{B8AF0580-3485-4614-8075-A4A9D035ABCC}" srcOrd="1" destOrd="0" presId="urn:microsoft.com/office/officeart/2005/8/layout/architecture"/>
    <dgm:cxn modelId="{3596E33F-9162-48F4-847D-D3A50FE2DC74}" type="presParOf" srcId="{19F6339C-F7B2-4750-A01A-325806806A0B}" destId="{EE35180E-5BD4-4C10-9B3D-F10CB33E5CB3}" srcOrd="2" destOrd="0" presId="urn:microsoft.com/office/officeart/2005/8/layout/architecture"/>
    <dgm:cxn modelId="{CDC70F98-EFB2-47E1-B052-D10558C2904C}" type="presParOf" srcId="{EE35180E-5BD4-4C10-9B3D-F10CB33E5CB3}" destId="{1ADED378-E1E6-406A-844E-A31FBC32A36D}" srcOrd="0" destOrd="0" presId="urn:microsoft.com/office/officeart/2005/8/layout/architecture"/>
    <dgm:cxn modelId="{D0586006-59F4-4823-9E1D-95B7505362FF}" type="presParOf" srcId="{1ADED378-E1E6-406A-844E-A31FBC32A36D}" destId="{9641EA97-DDE9-4911-8F0F-1F9EEE9E221B}" srcOrd="0" destOrd="0" presId="urn:microsoft.com/office/officeart/2005/8/layout/architecture"/>
    <dgm:cxn modelId="{C6895CE7-A23A-40A8-9BD6-0234F2A6DDCB}" type="presParOf" srcId="{1ADED378-E1E6-406A-844E-A31FBC32A36D}" destId="{E1E16357-EA0B-4084-8AFF-19440C9712E7}" srcOrd="1" destOrd="0" presId="urn:microsoft.com/office/officeart/2005/8/layout/architecture"/>
    <dgm:cxn modelId="{74D878AD-2DF6-4143-A465-53C3D291D072}" type="presParOf" srcId="{1ADED378-E1E6-406A-844E-A31FBC32A36D}" destId="{B59B9AD3-64F0-4C31-BE05-A4AD39C4A5FD}" srcOrd="2" destOrd="0" presId="urn:microsoft.com/office/officeart/2005/8/layout/architecture"/>
    <dgm:cxn modelId="{30B47EC3-583C-4F8D-9D6C-A40AD12F358E}" type="presParOf" srcId="{B59B9AD3-64F0-4C31-BE05-A4AD39C4A5FD}" destId="{66F55B9E-3AE5-4CD6-9160-F8AC48D2EADC}" srcOrd="0" destOrd="0" presId="urn:microsoft.com/office/officeart/2005/8/layout/architecture"/>
    <dgm:cxn modelId="{F76DC453-BAB1-4438-BA67-5D9F98B39079}" type="presParOf" srcId="{66F55B9E-3AE5-4CD6-9160-F8AC48D2EADC}" destId="{3314AE34-BE87-45C1-9C45-CCD1F3F9415A}" srcOrd="0" destOrd="0" presId="urn:microsoft.com/office/officeart/2005/8/layout/architecture"/>
    <dgm:cxn modelId="{CAD8EF1E-B064-433D-B25D-2805BD0D1D77}" type="presParOf" srcId="{66F55B9E-3AE5-4CD6-9160-F8AC48D2EADC}" destId="{CD02C218-2D62-4A0F-9996-F747A17BB572}" srcOrd="1" destOrd="0" presId="urn:microsoft.com/office/officeart/2005/8/layout/architecture"/>
    <dgm:cxn modelId="{7B561AC1-8201-4EE2-BD82-417371883DD5}" type="presParOf" srcId="{66F55B9E-3AE5-4CD6-9160-F8AC48D2EADC}" destId="{12CE13EF-184D-4C55-AE66-1648580C359E}" srcOrd="2" destOrd="0" presId="urn:microsoft.com/office/officeart/2005/8/layout/architecture"/>
    <dgm:cxn modelId="{43CA53A3-5555-46BC-86D0-C87BB7FD3387}" type="presParOf" srcId="{12CE13EF-184D-4C55-AE66-1648580C359E}" destId="{B57A76FB-566B-42D6-85A5-76B44B3DB739}" srcOrd="0" destOrd="0" presId="urn:microsoft.com/office/officeart/2005/8/layout/architecture"/>
    <dgm:cxn modelId="{7F574CF9-C331-41DC-A7B7-D8C3D18B516D}" type="presParOf" srcId="{B57A76FB-566B-42D6-85A5-76B44B3DB739}" destId="{22E3F09D-4F8D-4480-A670-645DAA852096}" srcOrd="0" destOrd="0" presId="urn:microsoft.com/office/officeart/2005/8/layout/architecture"/>
    <dgm:cxn modelId="{44485B77-8D74-4547-9B94-A5917476FEE7}" type="presParOf" srcId="{B57A76FB-566B-42D6-85A5-76B44B3DB739}" destId="{40F7373A-1E3D-4681-96F2-0E7D5FD354BD}" srcOrd="1" destOrd="0" presId="urn:microsoft.com/office/officeart/2005/8/layout/architecture"/>
    <dgm:cxn modelId="{C9439E5C-D2C9-4E52-A940-15C9F6663D71}" type="presParOf" srcId="{B57A76FB-566B-42D6-85A5-76B44B3DB739}" destId="{D4C7077B-CA61-48C0-A18E-743E6B5B86A5}" srcOrd="2" destOrd="0" presId="urn:microsoft.com/office/officeart/2005/8/layout/architecture"/>
    <dgm:cxn modelId="{147CE73B-281A-4B38-A113-899801C2B1F7}" type="presParOf" srcId="{D4C7077B-CA61-48C0-A18E-743E6B5B86A5}" destId="{C64B9912-97C1-46A8-AE3A-40FF7B0562C8}" srcOrd="0" destOrd="0" presId="urn:microsoft.com/office/officeart/2005/8/layout/architecture"/>
    <dgm:cxn modelId="{40750786-3752-4094-A281-03A2E340FB79}" type="presParOf" srcId="{C64B9912-97C1-46A8-AE3A-40FF7B0562C8}" destId="{72EB4A38-3FA1-499E-A17A-D8C9DB009724}" srcOrd="0" destOrd="0" presId="urn:microsoft.com/office/officeart/2005/8/layout/architecture"/>
    <dgm:cxn modelId="{626F3C45-C6AC-4E60-B6EA-C49747113B0D}" type="presParOf" srcId="{C64B9912-97C1-46A8-AE3A-40FF7B0562C8}" destId="{6010D7A3-20B2-4AF9-9B34-0A6D53A84A09}" srcOrd="1" destOrd="0" presId="urn:microsoft.com/office/officeart/2005/8/layout/architecture"/>
    <dgm:cxn modelId="{60656AA6-5132-4D94-B35F-687F957EDE98}" type="presParOf" srcId="{C64B9912-97C1-46A8-AE3A-40FF7B0562C8}" destId="{2F45157A-F705-4F2D-84CC-A767B8F0520F}" srcOrd="2" destOrd="0" presId="urn:microsoft.com/office/officeart/2005/8/layout/architecture"/>
    <dgm:cxn modelId="{8ABA8E33-521C-4472-AF19-A0F9F475171B}" type="presParOf" srcId="{2F45157A-F705-4F2D-84CC-A767B8F0520F}" destId="{3FECEF71-3E31-4140-9165-B13B2A8804B2}" srcOrd="0" destOrd="0" presId="urn:microsoft.com/office/officeart/2005/8/layout/architecture"/>
    <dgm:cxn modelId="{654F77CA-05BC-4D77-A90C-C1041C4C5FBF}" type="presParOf" srcId="{3FECEF71-3E31-4140-9165-B13B2A8804B2}" destId="{3451BBC5-7700-46F4-B36F-652127A422F6}" srcOrd="0" destOrd="0" presId="urn:microsoft.com/office/officeart/2005/8/layout/architecture"/>
    <dgm:cxn modelId="{4C241701-AE55-4A51-9F6A-CED48F51AE9C}" type="presParOf" srcId="{3FECEF71-3E31-4140-9165-B13B2A8804B2}" destId="{0179DAD1-47C5-414D-ADEA-0180C001C2A7}" srcOrd="1" destOrd="0" presId="urn:microsoft.com/office/officeart/2005/8/layout/architecture"/>
    <dgm:cxn modelId="{71556B59-472F-41DF-A93D-B1A42DB3DCC0}" type="presParOf" srcId="{3FECEF71-3E31-4140-9165-B13B2A8804B2}" destId="{E390B417-837E-4F9D-9411-E797DE85C06D}" srcOrd="2" destOrd="0" presId="urn:microsoft.com/office/officeart/2005/8/layout/architecture"/>
    <dgm:cxn modelId="{E942D5D9-4228-45A7-85AF-BC0C43EAB323}" type="presParOf" srcId="{E390B417-837E-4F9D-9411-E797DE85C06D}" destId="{50F49F17-A55D-40C9-9C3A-B21F851A2B1E}" srcOrd="0" destOrd="0" presId="urn:microsoft.com/office/officeart/2005/8/layout/architecture"/>
    <dgm:cxn modelId="{978946EB-BF34-4BB4-BD03-AFF77A5167E8}" type="presParOf" srcId="{50F49F17-A55D-40C9-9C3A-B21F851A2B1E}" destId="{6914A49D-805B-4DC7-BF4F-FFC1CE71B083}" srcOrd="0" destOrd="0" presId="urn:microsoft.com/office/officeart/2005/8/layout/architecture"/>
    <dgm:cxn modelId="{A2278BE7-A273-4F19-B064-E3134EC7996B}" type="presParOf" srcId="{50F49F17-A55D-40C9-9C3A-B21F851A2B1E}" destId="{94E8DA78-7411-413B-9FB8-C563C932795C}" srcOrd="1" destOrd="0" presId="urn:microsoft.com/office/officeart/2005/8/layout/architecture"/>
    <dgm:cxn modelId="{10DD4EB1-A5D4-4EF6-A5E4-AA7DEC42BC1B}" type="presParOf" srcId="{50F49F17-A55D-40C9-9C3A-B21F851A2B1E}" destId="{8ED61F22-2153-47AF-87C3-B96647F13049}" srcOrd="2" destOrd="0" presId="urn:microsoft.com/office/officeart/2005/8/layout/architecture"/>
    <dgm:cxn modelId="{25511C98-2722-4542-A48E-AD74E94D603B}" type="presParOf" srcId="{8ED61F22-2153-47AF-87C3-B96647F13049}" destId="{DF26AA63-6419-4117-95D6-22A0CFA2284A}" srcOrd="0" destOrd="0" presId="urn:microsoft.com/office/officeart/2005/8/layout/architecture"/>
    <dgm:cxn modelId="{187561AC-CE8A-40C3-9A7B-76ABD6D345B3}" type="presParOf" srcId="{DF26AA63-6419-4117-95D6-22A0CFA2284A}" destId="{A0BD5C41-9735-4F7D-9B2B-3554CDC09E78}" srcOrd="0" destOrd="0" presId="urn:microsoft.com/office/officeart/2005/8/layout/architecture"/>
    <dgm:cxn modelId="{AA6FCD79-220B-4508-A921-FC41086CABA0}" type="presParOf" srcId="{DF26AA63-6419-4117-95D6-22A0CFA2284A}" destId="{E57E4483-431F-4B88-8683-99FE40367EFA}" srcOrd="1" destOrd="0" presId="urn:microsoft.com/office/officeart/2005/8/layout/architecture"/>
    <dgm:cxn modelId="{CA83AF67-056D-45FF-86FC-0B58B0E941CE}" type="presParOf" srcId="{D1C1E590-4925-4C0E-BDD9-20B3E65AD247}" destId="{D3BC8218-190E-4024-8A81-9DEBD5258554}" srcOrd="7" destOrd="0" presId="urn:microsoft.com/office/officeart/2005/8/layout/architecture"/>
    <dgm:cxn modelId="{4F633C4C-5722-42A1-9A89-C4A497537FA7}" type="presParOf" srcId="{D1C1E590-4925-4C0E-BDD9-20B3E65AD247}" destId="{F42F8BA1-DB6E-4E51-9049-523B978589C4}" srcOrd="8" destOrd="0" presId="urn:microsoft.com/office/officeart/2005/8/layout/architecture"/>
    <dgm:cxn modelId="{79D85576-5137-404D-BE03-5F993B1247B9}" type="presParOf" srcId="{F42F8BA1-DB6E-4E51-9049-523B978589C4}" destId="{098BC1FF-8921-49E8-8FC8-6B4D629F950B}" srcOrd="0" destOrd="0" presId="urn:microsoft.com/office/officeart/2005/8/layout/architecture"/>
    <dgm:cxn modelId="{C5F8BF9B-7D71-4CA4-81E5-1DFF133D4FBF}" type="presParOf" srcId="{F42F8BA1-DB6E-4E51-9049-523B978589C4}" destId="{140DE8D9-B92C-420A-9247-ECAF48AFB8E0}" srcOrd="1" destOrd="0" presId="urn:microsoft.com/office/officeart/2005/8/layout/architecture"/>
    <dgm:cxn modelId="{F2E8ADB0-C7BF-4F76-BD68-E0366F97BC76}" type="presParOf" srcId="{F42F8BA1-DB6E-4E51-9049-523B978589C4}" destId="{3C5F086B-D57A-4E2B-BA3F-E9BC5934B968}" srcOrd="2" destOrd="0" presId="urn:microsoft.com/office/officeart/2005/8/layout/architecture"/>
    <dgm:cxn modelId="{C5B04C7E-BC3A-4834-8309-4ECD8FA963D1}" type="presParOf" srcId="{3C5F086B-D57A-4E2B-BA3F-E9BC5934B968}" destId="{D8A2F354-4C60-4676-821E-7E45CAB6E6B8}" srcOrd="0" destOrd="0" presId="urn:microsoft.com/office/officeart/2005/8/layout/architecture"/>
    <dgm:cxn modelId="{29D6A492-605D-48BC-9E91-DE5E759C04DA}" type="presParOf" srcId="{D8A2F354-4C60-4676-821E-7E45CAB6E6B8}" destId="{5C1ED861-6CB3-4404-B8BA-816FBA55830D}" srcOrd="0" destOrd="0" presId="urn:microsoft.com/office/officeart/2005/8/layout/architecture"/>
    <dgm:cxn modelId="{F44BE0CA-95AD-4A0D-8DAA-D56287DC9B4A}" type="presParOf" srcId="{D8A2F354-4C60-4676-821E-7E45CAB6E6B8}" destId="{5ECDB136-17AB-4AAF-BC2D-3AD371007A78}" srcOrd="1" destOrd="0" presId="urn:microsoft.com/office/officeart/2005/8/layout/architecture"/>
    <dgm:cxn modelId="{0761EB60-9889-43DA-86BA-B56DD82B7771}" type="presParOf" srcId="{D8A2F354-4C60-4676-821E-7E45CAB6E6B8}" destId="{A9A3906B-2070-477B-8F41-C7C0F4C4C7AE}" srcOrd="2" destOrd="0" presId="urn:microsoft.com/office/officeart/2005/8/layout/architecture"/>
    <dgm:cxn modelId="{05EA85EC-62AD-416B-9967-B2E53D3444EF}" type="presParOf" srcId="{A9A3906B-2070-477B-8F41-C7C0F4C4C7AE}" destId="{01900763-47CB-4924-9E65-B651C776B02F}" srcOrd="0" destOrd="0" presId="urn:microsoft.com/office/officeart/2005/8/layout/architecture"/>
    <dgm:cxn modelId="{B0F02DA4-CD1E-4D8A-9C96-0AAD2BAC1249}" type="presParOf" srcId="{01900763-47CB-4924-9E65-B651C776B02F}" destId="{DEAFDCAA-4337-455D-B719-C90DFB0DC019}" srcOrd="0" destOrd="0" presId="urn:microsoft.com/office/officeart/2005/8/layout/architecture"/>
    <dgm:cxn modelId="{8F31BE6E-C8BA-4D42-8701-C010D378F216}" type="presParOf" srcId="{01900763-47CB-4924-9E65-B651C776B02F}" destId="{C5BC2B70-595F-4779-8D85-AE174A9A95F7}" srcOrd="1" destOrd="0" presId="urn:microsoft.com/office/officeart/2005/8/layout/architecture"/>
    <dgm:cxn modelId="{87CF6AD7-7BFF-4686-B364-4A6BAE76539E}" type="presParOf" srcId="{01900763-47CB-4924-9E65-B651C776B02F}" destId="{7DF00AFD-75AF-4240-B5F1-A574CD429AFD}" srcOrd="2" destOrd="0" presId="urn:microsoft.com/office/officeart/2005/8/layout/architecture"/>
    <dgm:cxn modelId="{F260BFB1-6AAA-4669-BBB4-5AA20275187E}" type="presParOf" srcId="{7DF00AFD-75AF-4240-B5F1-A574CD429AFD}" destId="{BF8077C4-33C8-4F34-A605-378EE30CB5BE}" srcOrd="0" destOrd="0" presId="urn:microsoft.com/office/officeart/2005/8/layout/architecture"/>
    <dgm:cxn modelId="{1E175CB3-AFCB-44A6-B34B-36F8607AB285}" type="presParOf" srcId="{BF8077C4-33C8-4F34-A605-378EE30CB5BE}" destId="{BF932938-8AD9-4065-8990-4D79392236E7}" srcOrd="0" destOrd="0" presId="urn:microsoft.com/office/officeart/2005/8/layout/architecture"/>
    <dgm:cxn modelId="{3D326F78-A0D3-47DC-B33E-90FF786CF5A7}" type="presParOf" srcId="{BF8077C4-33C8-4F34-A605-378EE30CB5BE}" destId="{3BF17F8E-CB8F-455D-A8CF-9B52FB2BD747}" srcOrd="1" destOrd="0" presId="urn:microsoft.com/office/officeart/2005/8/layout/architecture"/>
    <dgm:cxn modelId="{5BD8FBB1-6030-4ADF-9CA4-368403A6FAC8}" type="presParOf" srcId="{BF8077C4-33C8-4F34-A605-378EE30CB5BE}" destId="{841E7A20-8143-4E6B-943A-7C331299A06B}" srcOrd="2" destOrd="0" presId="urn:microsoft.com/office/officeart/2005/8/layout/architecture"/>
    <dgm:cxn modelId="{B366C802-B48D-490A-B563-35EEDDF828E1}" type="presParOf" srcId="{841E7A20-8143-4E6B-943A-7C331299A06B}" destId="{22276CF2-8CD3-4E37-9A79-3E578F4963B0}" srcOrd="0" destOrd="0" presId="urn:microsoft.com/office/officeart/2005/8/layout/architecture"/>
    <dgm:cxn modelId="{60E157EC-8D95-46E3-876F-E5E38D8279C1}" type="presParOf" srcId="{22276CF2-8CD3-4E37-9A79-3E578F4963B0}" destId="{C5C82684-2FD5-48FF-BB2D-8900824B0783}" srcOrd="0" destOrd="0" presId="urn:microsoft.com/office/officeart/2005/8/layout/architecture"/>
    <dgm:cxn modelId="{349D59F9-85AA-4576-A35F-242B19F13D0D}" type="presParOf" srcId="{22276CF2-8CD3-4E37-9A79-3E578F4963B0}" destId="{3AEC1B75-2AA3-4E21-9CF1-F01101C165E3}" srcOrd="1" destOrd="0" presId="urn:microsoft.com/office/officeart/2005/8/layout/architecture"/>
    <dgm:cxn modelId="{6F4D2878-A4B3-4B90-9DD1-CE1A5FAB987E}" type="presParOf" srcId="{22276CF2-8CD3-4E37-9A79-3E578F4963B0}" destId="{5B202BD2-3FD1-4565-A581-71343AAEA74D}" srcOrd="2" destOrd="0" presId="urn:microsoft.com/office/officeart/2005/8/layout/architecture"/>
    <dgm:cxn modelId="{032854CA-85D0-4D03-9148-FE03EB0A13DA}" type="presParOf" srcId="{5B202BD2-3FD1-4565-A581-71343AAEA74D}" destId="{DBB059E7-8CE5-4DB1-AC6D-556C3D01C356}" srcOrd="0" destOrd="0" presId="urn:microsoft.com/office/officeart/2005/8/layout/architecture"/>
    <dgm:cxn modelId="{46B07CF3-CADD-49D3-9DC7-2FF7D91253AA}" type="presParOf" srcId="{DBB059E7-8CE5-4DB1-AC6D-556C3D01C356}" destId="{3FC04AB2-27E5-4199-8532-42873C0EB0F6}" srcOrd="0" destOrd="0" presId="urn:microsoft.com/office/officeart/2005/8/layout/architecture"/>
    <dgm:cxn modelId="{E61D3FB8-6CBF-4F27-BD28-6CDA0D4EF278}" type="presParOf" srcId="{DBB059E7-8CE5-4DB1-AC6D-556C3D01C356}" destId="{61F37852-C120-406F-8F4A-A40A2F45F9B2}" srcOrd="1" destOrd="0" presId="urn:microsoft.com/office/officeart/2005/8/layout/architecture"/>
    <dgm:cxn modelId="{F3854ED1-B668-437E-94EF-8F9CE7BAC90C}" type="presParOf" srcId="{DBB059E7-8CE5-4DB1-AC6D-556C3D01C356}" destId="{874BFBFA-505D-44F5-BE8A-C838D4C73196}" srcOrd="2" destOrd="0" presId="urn:microsoft.com/office/officeart/2005/8/layout/architecture"/>
    <dgm:cxn modelId="{5EE784D5-74BF-49A1-AF5D-BB5FB7C55619}" type="presParOf" srcId="{874BFBFA-505D-44F5-BE8A-C838D4C73196}" destId="{642D7464-425C-4008-B541-520D09FFAC38}" srcOrd="0" destOrd="0" presId="urn:microsoft.com/office/officeart/2005/8/layout/architecture"/>
    <dgm:cxn modelId="{553CEB47-9A9A-493E-9551-401FEA6CB666}" type="presParOf" srcId="{642D7464-425C-4008-B541-520D09FFAC38}" destId="{24BB3F36-35F6-4E9C-AF52-DE585EF65261}" srcOrd="0" destOrd="0" presId="urn:microsoft.com/office/officeart/2005/8/layout/architecture"/>
    <dgm:cxn modelId="{1C6F721B-B0B5-4874-8108-4611B10EFBED}" type="presParOf" srcId="{642D7464-425C-4008-B541-520D09FFAC38}" destId="{2326AD4A-D014-4ABF-9AD5-560BC48FE9FF}" srcOrd="1" destOrd="0" presId="urn:microsoft.com/office/officeart/2005/8/layout/architecture"/>
    <dgm:cxn modelId="{F844A106-4CD8-494F-BEAC-A876D5516A05}" type="presParOf" srcId="{642D7464-425C-4008-B541-520D09FFAC38}" destId="{4BC156A9-3362-4941-897F-EADD5AC1CD95}" srcOrd="2" destOrd="0" presId="urn:microsoft.com/office/officeart/2005/8/layout/architecture"/>
    <dgm:cxn modelId="{4FF27709-1B7C-4BE2-A804-6995D28AFDEB}" type="presParOf" srcId="{4BC156A9-3362-4941-897F-EADD5AC1CD95}" destId="{C4FB9FD5-7E04-48DA-A4DF-D8638E9C37DC}" srcOrd="0" destOrd="0" presId="urn:microsoft.com/office/officeart/2005/8/layout/architecture"/>
    <dgm:cxn modelId="{8923B57B-F9F0-45F8-9F6D-14EFBB77B31D}" type="presParOf" srcId="{C4FB9FD5-7E04-48DA-A4DF-D8638E9C37DC}" destId="{B36B095B-B903-46EF-8D1A-F4F29C5D71BE}" srcOrd="0" destOrd="0" presId="urn:microsoft.com/office/officeart/2005/8/layout/architecture"/>
    <dgm:cxn modelId="{C1D87449-A67C-443D-BC53-510761A2992F}" type="presParOf" srcId="{C4FB9FD5-7E04-48DA-A4DF-D8638E9C37DC}" destId="{0B0B9AB9-E016-436C-9BA6-AFD8B87B6B40}" srcOrd="1" destOrd="0" presId="urn:microsoft.com/office/officeart/2005/8/layout/architecture"/>
    <dgm:cxn modelId="{C6442FAD-E442-40BD-9949-7ACF94082151}" type="presParOf" srcId="{D1C1E590-4925-4C0E-BDD9-20B3E65AD247}" destId="{2AA772C3-022F-4858-B418-58A0342EA2ED}" srcOrd="9" destOrd="0" presId="urn:microsoft.com/office/officeart/2005/8/layout/architecture"/>
    <dgm:cxn modelId="{4263134E-3079-457C-A4DE-2B71462171F2}" type="presParOf" srcId="{D1C1E590-4925-4C0E-BDD9-20B3E65AD247}" destId="{34CE91AB-7B77-4EE0-B0F5-067F0CDA9CDB}" srcOrd="10" destOrd="0" presId="urn:microsoft.com/office/officeart/2005/8/layout/architecture"/>
    <dgm:cxn modelId="{C79BB927-E986-4217-AB35-56C76D1F51D6}" type="presParOf" srcId="{34CE91AB-7B77-4EE0-B0F5-067F0CDA9CDB}" destId="{E14C3A99-F7F4-4743-90C9-E5985AB01909}" srcOrd="0" destOrd="0" presId="urn:microsoft.com/office/officeart/2005/8/layout/architecture"/>
    <dgm:cxn modelId="{1310BA6D-F385-44B7-A005-EA34E1B0C803}" type="presParOf" srcId="{34CE91AB-7B77-4EE0-B0F5-067F0CDA9CDB}" destId="{61898F20-677E-47A6-9FE9-A2D2E45B5101}" srcOrd="1" destOrd="0" presId="urn:microsoft.com/office/officeart/2005/8/layout/architecture"/>
    <dgm:cxn modelId="{A94C59B2-BBA6-4784-9E0F-EFF4E93C7A3C}" type="presParOf" srcId="{34CE91AB-7B77-4EE0-B0F5-067F0CDA9CDB}" destId="{F954A570-7134-4FFD-818C-CBBD4CBB855A}" srcOrd="2" destOrd="0" presId="urn:microsoft.com/office/officeart/2005/8/layout/architecture"/>
    <dgm:cxn modelId="{71B4FE38-B641-4C44-8F19-948DC2BE93A0}" type="presParOf" srcId="{F954A570-7134-4FFD-818C-CBBD4CBB855A}" destId="{4CBF4471-BD5D-403A-95A8-A44300D74990}" srcOrd="0" destOrd="0" presId="urn:microsoft.com/office/officeart/2005/8/layout/architecture"/>
    <dgm:cxn modelId="{F654B52C-500A-4636-8DA0-B61EBFA61B1B}" type="presParOf" srcId="{4CBF4471-BD5D-403A-95A8-A44300D74990}" destId="{242C1DFA-94B1-4772-9B51-158FE99DD23A}" srcOrd="0" destOrd="0" presId="urn:microsoft.com/office/officeart/2005/8/layout/architecture"/>
    <dgm:cxn modelId="{350B1C4F-88F6-4675-9698-BC1415B0D1BC}" type="presParOf" srcId="{4CBF4471-BD5D-403A-95A8-A44300D74990}" destId="{17E6DE5A-A20B-40C3-B8ED-2F354909E72A}" srcOrd="1" destOrd="0" presId="urn:microsoft.com/office/officeart/2005/8/layout/architecture"/>
    <dgm:cxn modelId="{6CC169EB-E3E0-4950-B6E7-762C126DBFB4}" type="presParOf" srcId="{4CBF4471-BD5D-403A-95A8-A44300D74990}" destId="{8811B840-E93B-4498-A4D0-B0E9ECC84C9B}" srcOrd="2" destOrd="0" presId="urn:microsoft.com/office/officeart/2005/8/layout/architecture"/>
    <dgm:cxn modelId="{FAC03340-D2F1-4FB7-A897-7BDB8FA15FE7}" type="presParOf" srcId="{8811B840-E93B-4498-A4D0-B0E9ECC84C9B}" destId="{209C9B68-4D43-489B-B0DE-2E4436320308}" srcOrd="0" destOrd="0" presId="urn:microsoft.com/office/officeart/2005/8/layout/architecture"/>
    <dgm:cxn modelId="{6D3943D3-79C6-4A1C-B56C-9FAE3F57C229}" type="presParOf" srcId="{209C9B68-4D43-489B-B0DE-2E4436320308}" destId="{54D5FE6F-08E7-407D-B366-7BED12AEFF2B}" srcOrd="0" destOrd="0" presId="urn:microsoft.com/office/officeart/2005/8/layout/architecture"/>
    <dgm:cxn modelId="{91E364C9-BF39-4A62-A06E-A09A7E329834}" type="presParOf" srcId="{209C9B68-4D43-489B-B0DE-2E4436320308}" destId="{07DDAC38-F4D5-46F7-BB54-4BEE4EEB21C1}" srcOrd="1" destOrd="0" presId="urn:microsoft.com/office/officeart/2005/8/layout/architecture"/>
    <dgm:cxn modelId="{E7AC484D-7C3C-4083-8369-6E98E050F567}" type="presParOf" srcId="{209C9B68-4D43-489B-B0DE-2E4436320308}" destId="{F13FA764-7CF1-48C9-91A1-CA83D270F4B2}" srcOrd="2" destOrd="0" presId="urn:microsoft.com/office/officeart/2005/8/layout/architecture"/>
    <dgm:cxn modelId="{8C724880-8CC0-4660-8121-0946B7F52791}" type="presParOf" srcId="{F13FA764-7CF1-48C9-91A1-CA83D270F4B2}" destId="{B0233911-F8E5-463E-AB39-97EBA264CFC6}" srcOrd="0" destOrd="0" presId="urn:microsoft.com/office/officeart/2005/8/layout/architecture"/>
    <dgm:cxn modelId="{4C92618F-4F32-458A-92C9-2C360490830B}" type="presParOf" srcId="{B0233911-F8E5-463E-AB39-97EBA264CFC6}" destId="{26E44126-F914-4D93-979C-7AC41AC5A121}" srcOrd="0" destOrd="0" presId="urn:microsoft.com/office/officeart/2005/8/layout/architecture"/>
    <dgm:cxn modelId="{2E4C3D6A-FB50-46F1-8B2A-95F7F3983240}" type="presParOf" srcId="{B0233911-F8E5-463E-AB39-97EBA264CFC6}" destId="{2DBD41B2-F269-44A2-A2AF-5D15E8B7947E}" srcOrd="1" destOrd="0" presId="urn:microsoft.com/office/officeart/2005/8/layout/architecture"/>
    <dgm:cxn modelId="{7123E608-67DB-4B96-A118-77335470D64E}" type="presParOf" srcId="{B0233911-F8E5-463E-AB39-97EBA264CFC6}" destId="{EC144276-5936-4491-AE96-EDCEEF63F61F}" srcOrd="2" destOrd="0" presId="urn:microsoft.com/office/officeart/2005/8/layout/architecture"/>
    <dgm:cxn modelId="{A6193535-0F6A-4CF5-8430-DD2DD3053A74}" type="presParOf" srcId="{EC144276-5936-4491-AE96-EDCEEF63F61F}" destId="{48A89ACD-E4BD-408B-884B-5D32B533AC68}" srcOrd="0" destOrd="0" presId="urn:microsoft.com/office/officeart/2005/8/layout/architecture"/>
    <dgm:cxn modelId="{09CCA173-C373-4744-936A-96AA92B74B2E}" type="presParOf" srcId="{48A89ACD-E4BD-408B-884B-5D32B533AC68}" destId="{8EE135C6-115D-406E-9B42-6E7C25B9F9FA}" srcOrd="0" destOrd="0" presId="urn:microsoft.com/office/officeart/2005/8/layout/architecture"/>
    <dgm:cxn modelId="{585E23C1-C321-42F7-9879-F3C0D7E24955}" type="presParOf" srcId="{48A89ACD-E4BD-408B-884B-5D32B533AC68}" destId="{CB22A69B-A230-4871-BB00-0CD5096FD07C}" srcOrd="1" destOrd="0" presId="urn:microsoft.com/office/officeart/2005/8/layout/architecture"/>
    <dgm:cxn modelId="{47EC1BDC-671D-4416-8194-8B376964538C}" type="presParOf" srcId="{48A89ACD-E4BD-408B-884B-5D32B533AC68}" destId="{2B7EDBD1-E6ED-4733-A68C-EF2CAF353478}" srcOrd="2" destOrd="0" presId="urn:microsoft.com/office/officeart/2005/8/layout/architecture"/>
    <dgm:cxn modelId="{7529184A-3677-4135-B3E3-27BA47A1E77C}" type="presParOf" srcId="{2B7EDBD1-E6ED-4733-A68C-EF2CAF353478}" destId="{19251CCA-418F-4917-B467-17205F9FAA21}" srcOrd="0" destOrd="0" presId="urn:microsoft.com/office/officeart/2005/8/layout/architecture"/>
    <dgm:cxn modelId="{24157659-A0EE-46C1-8ABD-74A98EE84EDE}" type="presParOf" srcId="{19251CCA-418F-4917-B467-17205F9FAA21}" destId="{A59091BA-286B-476D-B863-639FDBABA76D}" srcOrd="0" destOrd="0" presId="urn:microsoft.com/office/officeart/2005/8/layout/architecture"/>
    <dgm:cxn modelId="{39203172-5EBA-42E5-A676-B7D6C42E4B32}" type="presParOf" srcId="{19251CCA-418F-4917-B467-17205F9FAA21}" destId="{F9203A5A-F01E-49FD-ACFC-471BE1EE5F83}" srcOrd="1" destOrd="0" presId="urn:microsoft.com/office/officeart/2005/8/layout/architecture"/>
    <dgm:cxn modelId="{79766233-3DDF-4A94-93A4-935B5FCC1939}" type="presParOf" srcId="{19251CCA-418F-4917-B467-17205F9FAA21}" destId="{DE93D64F-8BA9-4F1D-8F34-F479B9D6BD11}" srcOrd="2" destOrd="0" presId="urn:microsoft.com/office/officeart/2005/8/layout/architecture"/>
    <dgm:cxn modelId="{1A002604-5600-4D32-8060-E931BF43BCE6}" type="presParOf" srcId="{DE93D64F-8BA9-4F1D-8F34-F479B9D6BD11}" destId="{88DB7B46-F747-495E-8945-76B6EC00B762}" srcOrd="0" destOrd="0" presId="urn:microsoft.com/office/officeart/2005/8/layout/architecture"/>
    <dgm:cxn modelId="{BE0D5FBC-0D5B-4659-A61A-241C4D0898F9}" type="presParOf" srcId="{88DB7B46-F747-495E-8945-76B6EC00B762}" destId="{3699290D-A6A1-43C3-ADBA-DB604EC8CC8C}" srcOrd="0" destOrd="0" presId="urn:microsoft.com/office/officeart/2005/8/layout/architecture"/>
    <dgm:cxn modelId="{E3761E26-8A4C-4100-B38B-60B4E66DB466}" type="presParOf" srcId="{88DB7B46-F747-495E-8945-76B6EC00B762}" destId="{02DBC525-2A41-4AB6-83D0-A0CCE80366FC}"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62CD1E-0A57-4CDC-85BD-360EF9DCA0C0}"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477D7337-1BEB-41D4-9C6D-27DD1DDA5CAA}">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Hardware</a:t>
          </a:r>
        </a:p>
      </dgm:t>
    </dgm:pt>
    <dgm:pt modelId="{AF260FCF-2590-49D7-8A89-310B02AF8B27}" type="parTrans" cxnId="{BADC8546-B967-453E-86A5-88CC0A29C8BD}">
      <dgm:prSet/>
      <dgm:spPr/>
      <dgm:t>
        <a:bodyPr/>
        <a:lstStyle/>
        <a:p>
          <a:endParaRPr lang="en-US" sz="1600"/>
        </a:p>
      </dgm:t>
    </dgm:pt>
    <dgm:pt modelId="{4A366AA1-63BC-400A-AB05-0B49EFFB1BC5}" type="sibTrans" cxnId="{BADC8546-B967-453E-86A5-88CC0A29C8BD}">
      <dgm:prSet/>
      <dgm:spPr/>
      <dgm:t>
        <a:bodyPr/>
        <a:lstStyle/>
        <a:p>
          <a:endParaRPr lang="en-US" sz="1600"/>
        </a:p>
      </dgm:t>
    </dgm:pt>
    <dgm:pt modelId="{479BD686-9037-487C-8DA2-F08818596275}">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Virtualization</a:t>
          </a:r>
        </a:p>
      </dgm:t>
    </dgm:pt>
    <dgm:pt modelId="{F0DB3485-E907-4338-808A-0C2503CD09E0}" type="parTrans" cxnId="{009CBCA5-FBB4-4EF3-BAE7-3C69B7B136A6}">
      <dgm:prSet/>
      <dgm:spPr/>
      <dgm:t>
        <a:bodyPr/>
        <a:lstStyle/>
        <a:p>
          <a:endParaRPr lang="en-US" sz="1600"/>
        </a:p>
      </dgm:t>
    </dgm:pt>
    <dgm:pt modelId="{022FB4DE-2EEC-4829-8788-BB1D7DF3458E}" type="sibTrans" cxnId="{009CBCA5-FBB4-4EF3-BAE7-3C69B7B136A6}">
      <dgm:prSet/>
      <dgm:spPr/>
      <dgm:t>
        <a:bodyPr/>
        <a:lstStyle/>
        <a:p>
          <a:endParaRPr lang="en-US" sz="1600"/>
        </a:p>
      </dgm:t>
    </dgm:pt>
    <dgm:pt modelId="{B7E75CD6-C813-497B-B780-5300364AF5DE}">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Operating System</a:t>
          </a:r>
        </a:p>
      </dgm:t>
    </dgm:pt>
    <dgm:pt modelId="{D6E7C757-5B4E-4B1F-B54C-9D08D478C2A9}" type="parTrans" cxnId="{3FD3022C-57A4-4B9D-B976-3BDF8DBFDFA8}">
      <dgm:prSet/>
      <dgm:spPr/>
      <dgm:t>
        <a:bodyPr/>
        <a:lstStyle/>
        <a:p>
          <a:endParaRPr lang="en-US" sz="1600"/>
        </a:p>
      </dgm:t>
    </dgm:pt>
    <dgm:pt modelId="{0A890325-1270-42D3-8105-4BCB6E3A6197}" type="sibTrans" cxnId="{3FD3022C-57A4-4B9D-B976-3BDF8DBFDFA8}">
      <dgm:prSet/>
      <dgm:spPr/>
      <dgm:t>
        <a:bodyPr/>
        <a:lstStyle/>
        <a:p>
          <a:endParaRPr lang="en-US" sz="1600"/>
        </a:p>
      </dgm:t>
    </dgm:pt>
    <dgm:pt modelId="{FDFD7672-CBF7-425E-91B3-28B84DBFBE51}">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7D55FC9-1542-4EE5-BA1E-59D7DF015F54}" type="parTrans" cxnId="{9DBED8D7-AD85-46F2-8E66-6D17377786F8}">
      <dgm:prSet/>
      <dgm:spPr/>
      <dgm:t>
        <a:bodyPr/>
        <a:lstStyle/>
        <a:p>
          <a:endParaRPr lang="en-US" sz="1600"/>
        </a:p>
      </dgm:t>
    </dgm:pt>
    <dgm:pt modelId="{F3B163ED-E4F8-40AC-90A1-AB37481AF11F}" type="sibTrans" cxnId="{9DBED8D7-AD85-46F2-8E66-6D17377786F8}">
      <dgm:prSet/>
      <dgm:spPr/>
      <dgm:t>
        <a:bodyPr/>
        <a:lstStyle/>
        <a:p>
          <a:endParaRPr lang="en-US" sz="1600"/>
        </a:p>
      </dgm:t>
    </dgm:pt>
    <dgm:pt modelId="{5227B3A3-548F-4A01-9EF2-5FF2F2632406}">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36EB82B-4DFE-4013-AC08-968B946C47B4}" type="parTrans" cxnId="{E4EE941C-6F18-4A61-B5DA-88DD684420FF}">
      <dgm:prSet/>
      <dgm:spPr/>
      <dgm:t>
        <a:bodyPr/>
        <a:lstStyle/>
        <a:p>
          <a:endParaRPr lang="en-US" sz="1600"/>
        </a:p>
      </dgm:t>
    </dgm:pt>
    <dgm:pt modelId="{5B563A8B-9F6A-4157-9249-11E6AC5425EF}" type="sibTrans" cxnId="{E4EE941C-6F18-4A61-B5DA-88DD684420FF}">
      <dgm:prSet/>
      <dgm:spPr/>
      <dgm:t>
        <a:bodyPr/>
        <a:lstStyle/>
        <a:p>
          <a:endParaRPr lang="en-US" sz="1600"/>
        </a:p>
      </dgm:t>
    </dgm:pt>
    <dgm:pt modelId="{D318551A-2698-4B3C-B850-CA59E982FC4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D01F9D7B-B8FE-4E73-836C-02C13778F818}" type="parTrans" cxnId="{852CC472-8311-41D2-B3D9-842E2CF85B60}">
      <dgm:prSet/>
      <dgm:spPr/>
      <dgm:t>
        <a:bodyPr/>
        <a:lstStyle/>
        <a:p>
          <a:endParaRPr lang="en-US" sz="1600"/>
        </a:p>
      </dgm:t>
    </dgm:pt>
    <dgm:pt modelId="{F5D11BC2-94AE-433F-A9FB-29C7A4B87957}" type="sibTrans" cxnId="{852CC472-8311-41D2-B3D9-842E2CF85B60}">
      <dgm:prSet/>
      <dgm:spPr/>
      <dgm:t>
        <a:bodyPr/>
        <a:lstStyle/>
        <a:p>
          <a:endParaRPr lang="en-US" sz="1600"/>
        </a:p>
      </dgm:t>
    </dgm:pt>
    <dgm:pt modelId="{A38A8821-91E6-434B-AF6D-2CB65531A823}">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03E94AFC-0C19-4EEF-A104-2F2CB3F679FA}" type="parTrans" cxnId="{7A93CA77-B93D-498F-9F1F-F11FA2CBAF15}">
      <dgm:prSet/>
      <dgm:spPr/>
      <dgm:t>
        <a:bodyPr/>
        <a:lstStyle/>
        <a:p>
          <a:endParaRPr lang="en-US" sz="1600"/>
        </a:p>
      </dgm:t>
    </dgm:pt>
    <dgm:pt modelId="{0A9ED52C-42BE-4528-BBE9-4D3EFB5C9208}" type="sibTrans" cxnId="{7A93CA77-B93D-498F-9F1F-F11FA2CBAF15}">
      <dgm:prSet/>
      <dgm:spPr/>
      <dgm:t>
        <a:bodyPr/>
        <a:lstStyle/>
        <a:p>
          <a:endParaRPr lang="en-US" sz="1600"/>
        </a:p>
      </dgm:t>
    </dgm:pt>
    <dgm:pt modelId="{8C2DA542-C3E4-403A-8445-8BF11118F541}">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gm:t>
    </dgm:pt>
    <dgm:pt modelId="{2BCD1808-55CC-46C6-A6AB-652B7FE2BA32}" type="parTrans" cxnId="{D6624198-F789-4C91-B246-B90A3E4197D8}">
      <dgm:prSet/>
      <dgm:spPr/>
      <dgm:t>
        <a:bodyPr/>
        <a:lstStyle/>
        <a:p>
          <a:endParaRPr lang="en-US" sz="1600"/>
        </a:p>
      </dgm:t>
    </dgm:pt>
    <dgm:pt modelId="{CFE0F499-BE02-4622-9324-53B0BDF2449F}" type="sibTrans" cxnId="{D6624198-F789-4C91-B246-B90A3E4197D8}">
      <dgm:prSet/>
      <dgm:spPr/>
      <dgm:t>
        <a:bodyPr/>
        <a:lstStyle/>
        <a:p>
          <a:endParaRPr lang="en-US" sz="1600"/>
        </a:p>
      </dgm:t>
    </dgm:pt>
    <dgm:pt modelId="{174B496D-6ED6-44AD-A307-62FFC2528AD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32B2202A-4BF7-418F-9972-D5E65C440667}" type="parTrans" cxnId="{1BEDA9F3-10F7-42B0-9969-50AC1EA6ACD4}">
      <dgm:prSet/>
      <dgm:spPr/>
      <dgm:t>
        <a:bodyPr/>
        <a:lstStyle/>
        <a:p>
          <a:endParaRPr lang="en-US" sz="1600"/>
        </a:p>
      </dgm:t>
    </dgm:pt>
    <dgm:pt modelId="{558AD3A6-8326-4E1A-80D9-9C7259BD50CD}" type="sibTrans" cxnId="{1BEDA9F3-10F7-42B0-9969-50AC1EA6ACD4}">
      <dgm:prSet/>
      <dgm:spPr/>
      <dgm:t>
        <a:bodyPr/>
        <a:lstStyle/>
        <a:p>
          <a:endParaRPr lang="en-US" sz="1600"/>
        </a:p>
      </dgm:t>
    </dgm:pt>
    <dgm:pt modelId="{2AFD02A7-6441-497A-A0C9-71FD6E667025}">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Virtualization</a:t>
          </a:r>
        </a:p>
      </dgm:t>
    </dgm:pt>
    <dgm:pt modelId="{3EA2616B-25F7-4AF9-8957-58162C6D517B}" type="parTrans" cxnId="{BFC3D0F4-49EE-4544-AD82-928318AB672B}">
      <dgm:prSet/>
      <dgm:spPr/>
      <dgm:t>
        <a:bodyPr/>
        <a:lstStyle/>
        <a:p>
          <a:endParaRPr lang="en-US" sz="1600"/>
        </a:p>
      </dgm:t>
    </dgm:pt>
    <dgm:pt modelId="{555FE57B-1509-4975-9CEA-9D08FD2F8D81}" type="sibTrans" cxnId="{BFC3D0F4-49EE-4544-AD82-928318AB672B}">
      <dgm:prSet/>
      <dgm:spPr/>
      <dgm:t>
        <a:bodyPr/>
        <a:lstStyle/>
        <a:p>
          <a:endParaRPr lang="en-US" sz="1600"/>
        </a:p>
      </dgm:t>
    </dgm:pt>
    <dgm:pt modelId="{02B22FB3-1FF7-4E98-A240-50145287E895}">
      <dgm:prSet custT="1">
        <dgm:style>
          <a:lnRef idx="1">
            <a:schemeClr val="accent6"/>
          </a:lnRef>
          <a:fillRef idx="3">
            <a:schemeClr val="accent6"/>
          </a:fillRef>
          <a:effectRef idx="2">
            <a:schemeClr val="accent6"/>
          </a:effectRef>
          <a:fontRef idx="minor">
            <a:schemeClr val="lt1"/>
          </a:fontRef>
        </dgm:style>
      </dgm:prSet>
      <dgm:spPr>
        <a:solidFill>
          <a:srgbClr val="00B0F0"/>
        </a:solidFill>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gm:t>
    </dgm:pt>
    <dgm:pt modelId="{A185C118-9516-4E35-A3A0-E5D9632DB802}" type="parTrans" cxnId="{AA59B0EA-352A-4EBF-805A-D579EAE1B4BB}">
      <dgm:prSet/>
      <dgm:spPr/>
      <dgm:t>
        <a:bodyPr/>
        <a:lstStyle/>
        <a:p>
          <a:endParaRPr lang="en-US" sz="1600"/>
        </a:p>
      </dgm:t>
    </dgm:pt>
    <dgm:pt modelId="{FF13298F-0423-4F08-86FF-D9BC3D799B97}" type="sibTrans" cxnId="{AA59B0EA-352A-4EBF-805A-D579EAE1B4BB}">
      <dgm:prSet/>
      <dgm:spPr/>
      <dgm:t>
        <a:bodyPr/>
        <a:lstStyle/>
        <a:p>
          <a:endParaRPr lang="en-US" sz="1600"/>
        </a:p>
      </dgm:t>
    </dgm:pt>
    <dgm:pt modelId="{3F212F73-6EAE-4470-B3AF-5D7A681DBD35}">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AB578B5-5090-4358-BF29-91123084176D}" type="parTrans" cxnId="{AF10988C-0187-4CEE-A2BC-FCD20E4C7510}">
      <dgm:prSet/>
      <dgm:spPr/>
      <dgm:t>
        <a:bodyPr/>
        <a:lstStyle/>
        <a:p>
          <a:endParaRPr lang="en-US" sz="1600"/>
        </a:p>
      </dgm:t>
    </dgm:pt>
    <dgm:pt modelId="{99AB94F2-D577-417B-9568-CDABEA61659E}" type="sibTrans" cxnId="{AF10988C-0187-4CEE-A2BC-FCD20E4C7510}">
      <dgm:prSet/>
      <dgm:spPr/>
      <dgm:t>
        <a:bodyPr/>
        <a:lstStyle/>
        <a:p>
          <a:endParaRPr lang="en-US" sz="1600"/>
        </a:p>
      </dgm:t>
    </dgm:pt>
    <dgm:pt modelId="{65E996EF-2715-45F1-BA49-C1E0275DAD3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14BED70F-003B-430E-B949-159F536B4A70}" type="parTrans" cxnId="{ABCDBE7D-CD59-4492-8195-D6CA8820F692}">
      <dgm:prSet/>
      <dgm:spPr/>
      <dgm:t>
        <a:bodyPr/>
        <a:lstStyle/>
        <a:p>
          <a:endParaRPr lang="en-US" sz="1600"/>
        </a:p>
      </dgm:t>
    </dgm:pt>
    <dgm:pt modelId="{240AC77A-C679-4462-9E13-37157E897C78}" type="sibTrans" cxnId="{ABCDBE7D-CD59-4492-8195-D6CA8820F692}">
      <dgm:prSet/>
      <dgm:spPr/>
      <dgm:t>
        <a:bodyPr/>
        <a:lstStyle/>
        <a:p>
          <a:endParaRPr lang="en-US" sz="1600"/>
        </a:p>
      </dgm:t>
    </dgm:pt>
    <dgm:pt modelId="{718B4A3C-EFF5-41A5-BC6A-826CB346C7C2}">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9D2D09FD-4041-4937-97D8-D172146818FF}" type="parTrans" cxnId="{EE09A049-3349-4373-AA09-D1C82683D9CE}">
      <dgm:prSet/>
      <dgm:spPr/>
      <dgm:t>
        <a:bodyPr/>
        <a:lstStyle/>
        <a:p>
          <a:endParaRPr lang="en-US" sz="1600"/>
        </a:p>
      </dgm:t>
    </dgm:pt>
    <dgm:pt modelId="{F7B4F0EE-4D90-42D4-AFE4-18B45D9E6FAA}" type="sibTrans" cxnId="{EE09A049-3349-4373-AA09-D1C82683D9CE}">
      <dgm:prSet/>
      <dgm:spPr/>
      <dgm:t>
        <a:bodyPr/>
        <a:lstStyle/>
        <a:p>
          <a:endParaRPr lang="en-US" sz="1600"/>
        </a:p>
      </dgm:t>
    </dgm:pt>
    <dgm:pt modelId="{5AAA0430-EAAF-49C5-8981-5345E4CAB430}">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213C9F7C-E4E4-4EC1-AC62-6E9FB4C1EB24}" type="parTrans" cxnId="{6E02A790-4AF4-47EB-85CE-7FD28EBE9515}">
      <dgm:prSet/>
      <dgm:spPr/>
      <dgm:t>
        <a:bodyPr/>
        <a:lstStyle/>
        <a:p>
          <a:endParaRPr lang="en-US" sz="1600"/>
        </a:p>
      </dgm:t>
    </dgm:pt>
    <dgm:pt modelId="{7DEF1DB7-04F2-44F9-BB4A-0E76850A4C17}" type="sibTrans" cxnId="{6E02A790-4AF4-47EB-85CE-7FD28EBE9515}">
      <dgm:prSet/>
      <dgm:spPr/>
      <dgm:t>
        <a:bodyPr/>
        <a:lstStyle/>
        <a:p>
          <a:endParaRPr lang="en-US" sz="1600"/>
        </a:p>
      </dgm:t>
    </dgm:pt>
    <dgm:pt modelId="{BD918C99-A22E-450A-9954-F62C2915A717}">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gm:t>
    </dgm:pt>
    <dgm:pt modelId="{F67B182E-D166-4097-8A3D-B0B9E54F601D}" type="parTrans" cxnId="{DDBF368E-83CB-4913-BB02-527CF9B78FB6}">
      <dgm:prSet/>
      <dgm:spPr/>
      <dgm:t>
        <a:bodyPr/>
        <a:lstStyle/>
        <a:p>
          <a:endParaRPr lang="en-US" sz="1600"/>
        </a:p>
      </dgm:t>
    </dgm:pt>
    <dgm:pt modelId="{76758DF5-9B44-41FC-BA29-93AC0E6B1A2A}" type="sibTrans" cxnId="{DDBF368E-83CB-4913-BB02-527CF9B78FB6}">
      <dgm:prSet/>
      <dgm:spPr/>
      <dgm:t>
        <a:bodyPr/>
        <a:lstStyle/>
        <a:p>
          <a:endParaRPr lang="en-US" sz="1600"/>
        </a:p>
      </dgm:t>
    </dgm:pt>
    <dgm:pt modelId="{18B0BB8A-AFE8-4272-9951-C8F66DAFD5E1}">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8C5D7988-735A-48F6-9FB3-7D0557B9D40C}" type="parTrans" cxnId="{6F7E70A1-0CE1-47AD-BDFD-577E7BE55182}">
      <dgm:prSet/>
      <dgm:spPr/>
      <dgm:t>
        <a:bodyPr/>
        <a:lstStyle/>
        <a:p>
          <a:endParaRPr lang="en-US" sz="1600"/>
        </a:p>
      </dgm:t>
    </dgm:pt>
    <dgm:pt modelId="{1CADE952-B67F-4ADC-9EA7-11EF0700D6DA}" type="sibTrans" cxnId="{6F7E70A1-0CE1-47AD-BDFD-577E7BE55182}">
      <dgm:prSet/>
      <dgm:spPr/>
      <dgm:t>
        <a:bodyPr/>
        <a:lstStyle/>
        <a:p>
          <a:endParaRPr lang="en-US" sz="1600"/>
        </a:p>
      </dgm:t>
    </dgm:pt>
    <dgm:pt modelId="{944DE726-DEBA-4E06-B8EE-C639DE39146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BD708D49-C980-4CCD-8667-A280B3BFB3FF}" type="parTrans" cxnId="{946ABD07-6181-4C52-9A25-91D163987E93}">
      <dgm:prSet/>
      <dgm:spPr/>
      <dgm:t>
        <a:bodyPr/>
        <a:lstStyle/>
        <a:p>
          <a:endParaRPr lang="en-US" sz="1600"/>
        </a:p>
      </dgm:t>
    </dgm:pt>
    <dgm:pt modelId="{197550DE-368A-4A13-BBF1-79248E388642}" type="sibTrans" cxnId="{946ABD07-6181-4C52-9A25-91D163987E93}">
      <dgm:prSet/>
      <dgm:spPr/>
      <dgm:t>
        <a:bodyPr/>
        <a:lstStyle/>
        <a:p>
          <a:endParaRPr lang="en-US" sz="1600"/>
        </a:p>
      </dgm:t>
    </dgm:pt>
    <dgm:pt modelId="{42C69863-B6AD-4310-969B-63E6555153AA}">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A924223C-8697-459D-A76C-D472CDDAF701}" type="parTrans" cxnId="{5F224F26-6823-4733-B363-6B113F779EEA}">
      <dgm:prSet/>
      <dgm:spPr/>
      <dgm:t>
        <a:bodyPr/>
        <a:lstStyle/>
        <a:p>
          <a:endParaRPr lang="en-US" sz="1600"/>
        </a:p>
      </dgm:t>
    </dgm:pt>
    <dgm:pt modelId="{FDEDC9F2-DA0C-47E2-910C-7962AC26F961}" type="sibTrans" cxnId="{5F224F26-6823-4733-B363-6B113F779EEA}">
      <dgm:prSet/>
      <dgm:spPr/>
      <dgm:t>
        <a:bodyPr/>
        <a:lstStyle/>
        <a:p>
          <a:endParaRPr lang="en-US" sz="1600"/>
        </a:p>
      </dgm:t>
    </dgm:pt>
    <dgm:pt modelId="{E49A8A07-7825-4E0C-A83D-B894AB0AFD16}">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2AD2F9E9-8E55-4782-996E-99EBE29508E5}" type="parTrans" cxnId="{5260AF66-7864-4924-A560-F9463D9FC79B}">
      <dgm:prSet/>
      <dgm:spPr/>
      <dgm:t>
        <a:bodyPr/>
        <a:lstStyle/>
        <a:p>
          <a:endParaRPr lang="en-US" sz="1600"/>
        </a:p>
      </dgm:t>
    </dgm:pt>
    <dgm:pt modelId="{948B4794-0A24-4327-A484-708016901648}" type="sibTrans" cxnId="{5260AF66-7864-4924-A560-F9463D9FC79B}">
      <dgm:prSet/>
      <dgm:spPr/>
      <dgm:t>
        <a:bodyPr/>
        <a:lstStyle/>
        <a:p>
          <a:endParaRPr lang="en-US" sz="1600"/>
        </a:p>
      </dgm:t>
    </dgm:pt>
    <dgm:pt modelId="{5A3649E4-03CE-46CA-AAFC-FD60CD464144}">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068CE498-90D6-4BEC-B181-B579EB258F4A}" type="parTrans" cxnId="{795318AD-CBD8-4FBF-8DC4-890C9685211E}">
      <dgm:prSet/>
      <dgm:spPr/>
      <dgm:t>
        <a:bodyPr/>
        <a:lstStyle/>
        <a:p>
          <a:endParaRPr lang="en-US" sz="1600"/>
        </a:p>
      </dgm:t>
    </dgm:pt>
    <dgm:pt modelId="{B15376AC-F941-4434-846C-D15596CE87A5}" type="sibTrans" cxnId="{795318AD-CBD8-4FBF-8DC4-890C9685211E}">
      <dgm:prSet/>
      <dgm:spPr/>
      <dgm:t>
        <a:bodyPr/>
        <a:lstStyle/>
        <a:p>
          <a:endParaRPr lang="en-US" sz="1600"/>
        </a:p>
      </dgm:t>
    </dgm:pt>
    <dgm:pt modelId="{91FA8C2E-3C3D-4927-82EA-1FB664CCF449}">
      <dgm:prSet custT="1">
        <dgm:style>
          <a:lnRef idx="1">
            <a:schemeClr val="accent6"/>
          </a:lnRef>
          <a:fillRef idx="3">
            <a:schemeClr val="accent6"/>
          </a:fillRef>
          <a:effectRef idx="2">
            <a:schemeClr val="accent6"/>
          </a:effectRef>
          <a:fontRef idx="minor">
            <a:schemeClr val="lt1"/>
          </a:fontRef>
        </dgm:style>
      </dgm:prSet>
      <dgm:spPr>
        <a:solidFill>
          <a:srgbClr val="00B0F0"/>
        </a:solidFill>
        <a:ln/>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gm:t>
    </dgm:pt>
    <dgm:pt modelId="{DFDA22FA-2CF6-4C0A-8D05-0D6330313DF0}" type="parTrans" cxnId="{905E8818-940A-4BC8-9ACA-9361E94561E9}">
      <dgm:prSet/>
      <dgm:spPr/>
      <dgm:t>
        <a:bodyPr/>
        <a:lstStyle/>
        <a:p>
          <a:endParaRPr lang="en-US" sz="1600"/>
        </a:p>
      </dgm:t>
    </dgm:pt>
    <dgm:pt modelId="{5D7BAF0E-0ABD-4C72-B43C-36785E45D918}" type="sibTrans" cxnId="{905E8818-940A-4BC8-9ACA-9361E94561E9}">
      <dgm:prSet/>
      <dgm:spPr/>
      <dgm:t>
        <a:bodyPr/>
        <a:lstStyle/>
        <a:p>
          <a:endParaRPr lang="en-US" sz="1600"/>
        </a:p>
      </dgm:t>
    </dgm:pt>
    <dgm:pt modelId="{599EDAA2-00FE-4FD1-A440-E04ACDB7209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B76D0F4C-52DD-4478-8539-32263E6DDF3E}" type="parTrans" cxnId="{461EB0FB-DD79-46FB-A8B4-B1C0FA108280}">
      <dgm:prSet/>
      <dgm:spPr/>
      <dgm:t>
        <a:bodyPr/>
        <a:lstStyle/>
        <a:p>
          <a:endParaRPr lang="en-US" sz="1600"/>
        </a:p>
      </dgm:t>
    </dgm:pt>
    <dgm:pt modelId="{3728FB79-7C94-4413-9027-0473437AAA07}" type="sibTrans" cxnId="{461EB0FB-DD79-46FB-A8B4-B1C0FA108280}">
      <dgm:prSet/>
      <dgm:spPr/>
      <dgm:t>
        <a:bodyPr/>
        <a:lstStyle/>
        <a:p>
          <a:endParaRPr lang="en-US" sz="1600"/>
        </a:p>
      </dgm:t>
    </dgm:pt>
    <dgm:pt modelId="{2179E194-75B3-465A-B6F5-24A487990E28}">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gm:t>
    </dgm:pt>
    <dgm:pt modelId="{1F2B80AA-2CF2-4612-A1B4-BD2E68F162E8}" type="parTrans" cxnId="{7C324BC2-0C11-4E7A-907C-670B9D1C73D2}">
      <dgm:prSet/>
      <dgm:spPr/>
      <dgm:t>
        <a:bodyPr/>
        <a:lstStyle/>
        <a:p>
          <a:endParaRPr lang="en-US" sz="1600"/>
        </a:p>
      </dgm:t>
    </dgm:pt>
    <dgm:pt modelId="{F8F4D5B8-E5FD-4BBA-B428-D5E1B81B219E}" type="sibTrans" cxnId="{7C324BC2-0C11-4E7A-907C-670B9D1C73D2}">
      <dgm:prSet/>
      <dgm:spPr/>
      <dgm:t>
        <a:bodyPr/>
        <a:lstStyle/>
        <a:p>
          <a:endParaRPr lang="en-US" sz="1600"/>
        </a:p>
      </dgm:t>
    </dgm:pt>
    <dgm:pt modelId="{14E11E5C-AA4E-4FBE-A627-4F7FE2DA3B59}">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CD49308D-CEF4-443F-8E97-27779FF3542C}" type="parTrans" cxnId="{870FAEF5-0359-4551-A8CA-4A9FCDC6F8E3}">
      <dgm:prSet/>
      <dgm:spPr/>
      <dgm:t>
        <a:bodyPr/>
        <a:lstStyle/>
        <a:p>
          <a:endParaRPr lang="en-US" sz="1600"/>
        </a:p>
      </dgm:t>
    </dgm:pt>
    <dgm:pt modelId="{CA840AE0-9B40-457E-BB4E-BB89E5508D3A}" type="sibTrans" cxnId="{870FAEF5-0359-4551-A8CA-4A9FCDC6F8E3}">
      <dgm:prSet/>
      <dgm:spPr/>
      <dgm:t>
        <a:bodyPr/>
        <a:lstStyle/>
        <a:p>
          <a:endParaRPr lang="en-US" sz="1600"/>
        </a:p>
      </dgm:t>
    </dgm:pt>
    <dgm:pt modelId="{16CE144E-227E-4CAA-A3C2-73420C646B4B}">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18E18673-540E-4619-9AF5-2768B67DC2BB}" type="parTrans" cxnId="{2EAEFE0F-D4F6-4E33-ADE8-50CBC8062260}">
      <dgm:prSet/>
      <dgm:spPr/>
      <dgm:t>
        <a:bodyPr/>
        <a:lstStyle/>
        <a:p>
          <a:endParaRPr lang="en-US" sz="1600"/>
        </a:p>
      </dgm:t>
    </dgm:pt>
    <dgm:pt modelId="{E3841031-3E3E-46FC-B000-4A66DA87FEEE}" type="sibTrans" cxnId="{2EAEFE0F-D4F6-4E33-ADE8-50CBC8062260}">
      <dgm:prSet/>
      <dgm:spPr/>
      <dgm:t>
        <a:bodyPr/>
        <a:lstStyle/>
        <a:p>
          <a:endParaRPr lang="en-US" sz="1600"/>
        </a:p>
      </dgm:t>
    </dgm:pt>
    <dgm:pt modelId="{95E312AC-277E-4EA5-AE17-39640876C728}">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62A05024-5B88-4331-9345-66E38E50A8A4}" type="parTrans" cxnId="{9FEB7A82-242B-47D5-82EC-E3EB602D00F0}">
      <dgm:prSet/>
      <dgm:spPr/>
      <dgm:t>
        <a:bodyPr/>
        <a:lstStyle/>
        <a:p>
          <a:endParaRPr lang="en-US" sz="1600"/>
        </a:p>
      </dgm:t>
    </dgm:pt>
    <dgm:pt modelId="{2D20A4CB-082D-4BBA-9976-20BCC484243E}" type="sibTrans" cxnId="{9FEB7A82-242B-47D5-82EC-E3EB602D00F0}">
      <dgm:prSet/>
      <dgm:spPr/>
      <dgm:t>
        <a:bodyPr/>
        <a:lstStyle/>
        <a:p>
          <a:endParaRPr lang="en-US" sz="1600"/>
        </a:p>
      </dgm:t>
    </dgm:pt>
    <dgm:pt modelId="{CF1A14E2-C0AA-488D-BBAA-409C080A2919}">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11B7F919-A602-4A97-BE4C-EBEAE10B3A07}" type="parTrans" cxnId="{0A38236B-8413-4804-AC34-3E63EF4349F8}">
      <dgm:prSet/>
      <dgm:spPr/>
      <dgm:t>
        <a:bodyPr/>
        <a:lstStyle/>
        <a:p>
          <a:endParaRPr lang="en-US" sz="1600"/>
        </a:p>
      </dgm:t>
    </dgm:pt>
    <dgm:pt modelId="{5654DC0B-AE6C-40B5-9C26-9C211D1087D0}" type="sibTrans" cxnId="{0A38236B-8413-4804-AC34-3E63EF4349F8}">
      <dgm:prSet/>
      <dgm:spPr/>
      <dgm:t>
        <a:bodyPr/>
        <a:lstStyle/>
        <a:p>
          <a:endParaRPr lang="en-US" sz="1600"/>
        </a:p>
      </dgm:t>
    </dgm:pt>
    <dgm:pt modelId="{57AFD045-BB3F-47CE-B779-FC4C727E540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0F39722-697B-4BA2-9C74-703D5A5850AC}" type="parTrans" cxnId="{6F09B52F-34CC-46FC-9496-A0FA198632B5}">
      <dgm:prSet/>
      <dgm:spPr/>
      <dgm:t>
        <a:bodyPr/>
        <a:lstStyle/>
        <a:p>
          <a:endParaRPr lang="en-US" sz="1600"/>
        </a:p>
      </dgm:t>
    </dgm:pt>
    <dgm:pt modelId="{BC73EF65-F05C-48A1-A56C-11996B5D5E23}" type="sibTrans" cxnId="{6F09B52F-34CC-46FC-9496-A0FA198632B5}">
      <dgm:prSet/>
      <dgm:spPr/>
      <dgm:t>
        <a:bodyPr/>
        <a:lstStyle/>
        <a:p>
          <a:endParaRPr lang="en-US" sz="1600"/>
        </a:p>
      </dgm:t>
    </dgm:pt>
    <dgm:pt modelId="{C660F784-1209-445E-AD63-A05A30F055BC}">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1581DDEC-E00D-4DF3-B457-FA2FCA9A83B6}" type="parTrans" cxnId="{7F946CA6-E338-4B7A-93E7-18D784F59C5A}">
      <dgm:prSet/>
      <dgm:spPr/>
      <dgm:t>
        <a:bodyPr/>
        <a:lstStyle/>
        <a:p>
          <a:endParaRPr lang="en-US" sz="1600"/>
        </a:p>
      </dgm:t>
    </dgm:pt>
    <dgm:pt modelId="{37CAE6B4-25EE-44F3-8474-0006014B5281}" type="sibTrans" cxnId="{7F946CA6-E338-4B7A-93E7-18D784F59C5A}">
      <dgm:prSet/>
      <dgm:spPr/>
      <dgm:t>
        <a:bodyPr/>
        <a:lstStyle/>
        <a:p>
          <a:endParaRPr lang="en-US" sz="1600"/>
        </a:p>
      </dgm:t>
    </dgm:pt>
    <dgm:pt modelId="{238B03AC-AB39-423E-8CAF-8CE1DF459DC7}">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69F1702A-36E9-4869-9A70-44D3BC0CB53D}" type="parTrans" cxnId="{FAA87C3C-2AD3-4D14-B9B1-5D084502DAF0}">
      <dgm:prSet/>
      <dgm:spPr/>
      <dgm:t>
        <a:bodyPr/>
        <a:lstStyle/>
        <a:p>
          <a:endParaRPr lang="en-US" sz="1600"/>
        </a:p>
      </dgm:t>
    </dgm:pt>
    <dgm:pt modelId="{3AA5D9AD-1F36-453A-AC95-ED6414CA0E51}" type="sibTrans" cxnId="{FAA87C3C-2AD3-4D14-B9B1-5D084502DAF0}">
      <dgm:prSet/>
      <dgm:spPr/>
      <dgm:t>
        <a:bodyPr/>
        <a:lstStyle/>
        <a:p>
          <a:endParaRPr lang="en-US" sz="1600"/>
        </a:p>
      </dgm:t>
    </dgm:pt>
    <dgm:pt modelId="{E4D3D01B-9B45-44F8-A77A-F9B53DA3AC9C}">
      <dgm:prSet custT="1">
        <dgm:style>
          <a:lnRef idx="2">
            <a:schemeClr val="accent2">
              <a:shade val="50000"/>
            </a:schemeClr>
          </a:lnRef>
          <a:fillRef idx="1">
            <a:schemeClr val="accent2"/>
          </a:fillRef>
          <a:effectRef idx="0">
            <a:schemeClr val="accent2"/>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gm:t>
    </dgm:pt>
    <dgm:pt modelId="{60944706-4C84-4D88-A847-8AFB0A669CE1}" type="parTrans" cxnId="{C23064F5-BE2F-43F0-9E02-1E6806234443}">
      <dgm:prSet/>
      <dgm:spPr/>
      <dgm:t>
        <a:bodyPr/>
        <a:lstStyle/>
        <a:p>
          <a:endParaRPr lang="en-US" sz="1600"/>
        </a:p>
      </dgm:t>
    </dgm:pt>
    <dgm:pt modelId="{1DB09E3D-7C90-4942-A813-805B3314815F}" type="sibTrans" cxnId="{C23064F5-BE2F-43F0-9E02-1E6806234443}">
      <dgm:prSet/>
      <dgm:spPr/>
      <dgm:t>
        <a:bodyPr/>
        <a:lstStyle/>
        <a:p>
          <a:endParaRPr lang="en-US" sz="1600"/>
        </a:p>
      </dgm:t>
    </dgm:pt>
    <dgm:pt modelId="{0768EC18-479A-4C20-8DD9-9F86C1EBBCD7}">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gm:t>
    </dgm:pt>
    <dgm:pt modelId="{48F61D6A-65F7-482A-96B4-EAAEF7C8EB07}" type="parTrans" cxnId="{6D4B25FA-F769-4DDD-B213-8980EBF6AC7B}">
      <dgm:prSet/>
      <dgm:spPr/>
      <dgm:t>
        <a:bodyPr/>
        <a:lstStyle/>
        <a:p>
          <a:endParaRPr lang="en-US" sz="1600"/>
        </a:p>
      </dgm:t>
    </dgm:pt>
    <dgm:pt modelId="{E3D61689-CB8D-4A90-AB74-6379F99D17F1}" type="sibTrans" cxnId="{6D4B25FA-F769-4DDD-B213-8980EBF6AC7B}">
      <dgm:prSet/>
      <dgm:spPr/>
      <dgm:t>
        <a:bodyPr/>
        <a:lstStyle/>
        <a:p>
          <a:endParaRPr lang="en-US" sz="1600"/>
        </a:p>
      </dgm:t>
    </dgm:pt>
    <dgm:pt modelId="{B0311E2D-EADE-44C0-B536-758FED5B23A8}">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E1D9E8D4-D232-4EE0-BB63-661AAE96409C}" type="parTrans" cxnId="{C6928C79-20E0-481C-8B37-F99005CEF671}">
      <dgm:prSet/>
      <dgm:spPr/>
      <dgm:t>
        <a:bodyPr/>
        <a:lstStyle/>
        <a:p>
          <a:endParaRPr lang="en-US" sz="1600"/>
        </a:p>
      </dgm:t>
    </dgm:pt>
    <dgm:pt modelId="{19CEA737-03DB-4F3F-9F48-44C23FB80874}" type="sibTrans" cxnId="{C6928C79-20E0-481C-8B37-F99005CEF671}">
      <dgm:prSet/>
      <dgm:spPr/>
      <dgm:t>
        <a:bodyPr/>
        <a:lstStyle/>
        <a:p>
          <a:endParaRPr lang="en-US" sz="1600"/>
        </a:p>
      </dgm:t>
    </dgm:pt>
    <dgm:pt modelId="{9D3C947B-C072-4967-A6B3-0DBA18B8BE11}">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9B79E8DE-ABE5-4250-BC7D-DF2E0F398153}" type="parTrans" cxnId="{CF99F124-6FEB-4681-B11C-AF46E7C25562}">
      <dgm:prSet/>
      <dgm:spPr/>
      <dgm:t>
        <a:bodyPr/>
        <a:lstStyle/>
        <a:p>
          <a:endParaRPr lang="en-US" sz="1600"/>
        </a:p>
      </dgm:t>
    </dgm:pt>
    <dgm:pt modelId="{8B5AA9FF-8F8A-4034-AD29-00CC2909B25D}" type="sibTrans" cxnId="{CF99F124-6FEB-4681-B11C-AF46E7C25562}">
      <dgm:prSet/>
      <dgm:spPr/>
      <dgm:t>
        <a:bodyPr/>
        <a:lstStyle/>
        <a:p>
          <a:endParaRPr lang="en-US" sz="1600"/>
        </a:p>
      </dgm:t>
    </dgm:pt>
    <dgm:pt modelId="{63752C72-0DD5-4F25-A38B-5B30609D47EB}">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219B5354-D6AD-4F10-96E3-41125D7C5646}" type="parTrans" cxnId="{56F7EECF-E95E-457E-A365-A4252269B7E1}">
      <dgm:prSet/>
      <dgm:spPr/>
      <dgm:t>
        <a:bodyPr/>
        <a:lstStyle/>
        <a:p>
          <a:endParaRPr lang="en-US" sz="1600"/>
        </a:p>
      </dgm:t>
    </dgm:pt>
    <dgm:pt modelId="{D6C37650-6AE6-41C5-BA6E-4AE8C908E088}" type="sibTrans" cxnId="{56F7EECF-E95E-457E-A365-A4252269B7E1}">
      <dgm:prSet/>
      <dgm:spPr/>
      <dgm:t>
        <a:bodyPr/>
        <a:lstStyle/>
        <a:p>
          <a:endParaRPr lang="en-US" sz="1600"/>
        </a:p>
      </dgm:t>
    </dgm:pt>
    <dgm:pt modelId="{D58F7E6B-7FE3-42C6-B6FF-2D0BC5A9926D}">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C0ED0570-22BD-4044-99BA-F047F26F6FF7}" type="parTrans" cxnId="{7A49395C-E26C-4756-9DD0-52D605670845}">
      <dgm:prSet/>
      <dgm:spPr/>
      <dgm:t>
        <a:bodyPr/>
        <a:lstStyle/>
        <a:p>
          <a:endParaRPr lang="en-US" sz="1600"/>
        </a:p>
      </dgm:t>
    </dgm:pt>
    <dgm:pt modelId="{B4CF22F0-3281-440B-A483-CB602F344369}" type="sibTrans" cxnId="{7A49395C-E26C-4756-9DD0-52D605670845}">
      <dgm:prSet/>
      <dgm:spPr/>
      <dgm:t>
        <a:bodyPr/>
        <a:lstStyle/>
        <a:p>
          <a:endParaRPr lang="en-US" sz="1600"/>
        </a:p>
      </dgm:t>
    </dgm:pt>
    <dgm:pt modelId="{7A27A50D-9379-4847-8AB3-E602229F05C2}">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200"/>
            <a:t>Abstracted by Vendor</a:t>
          </a:r>
        </a:p>
      </dgm:t>
    </dgm:pt>
    <dgm:pt modelId="{C47472EC-F471-4002-A91B-55F8455D2100}" type="parTrans" cxnId="{F02897D4-784C-4935-887C-6B82EDDF3D2F}">
      <dgm:prSet/>
      <dgm:spPr/>
      <dgm:t>
        <a:bodyPr/>
        <a:lstStyle/>
        <a:p>
          <a:endParaRPr lang="en-US" sz="1600"/>
        </a:p>
      </dgm:t>
    </dgm:pt>
    <dgm:pt modelId="{2171C3E6-B97D-474D-B8B2-AAD2FA88F762}" type="sibTrans" cxnId="{F02897D4-784C-4935-887C-6B82EDDF3D2F}">
      <dgm:prSet/>
      <dgm:spPr/>
      <dgm:t>
        <a:bodyPr/>
        <a:lstStyle/>
        <a:p>
          <a:endParaRPr lang="en-US" sz="1600"/>
        </a:p>
      </dgm:t>
    </dgm:pt>
    <dgm:pt modelId="{7F1FD6A4-371F-41E3-9589-C79E8BE80322}">
      <dgm:prSet custT="1">
        <dgm:style>
          <a:lnRef idx="2">
            <a:schemeClr val="accent6">
              <a:shade val="50000"/>
            </a:schemeClr>
          </a:lnRef>
          <a:fillRef idx="1">
            <a:schemeClr val="accent6"/>
          </a:fillRef>
          <a:effectRef idx="0">
            <a:schemeClr val="accent6"/>
          </a:effectRef>
          <a:fontRef idx="minor">
            <a:schemeClr val="lt1"/>
          </a:fontRef>
        </dgm:style>
      </dgm:prSet>
      <dgm:spPr>
        <a:solidFill>
          <a:srgbClr val="00B0F0"/>
        </a:solidFill>
      </dgm:spPr>
      <dgm:t>
        <a:bodyPr/>
        <a:lstStyle/>
        <a:p>
          <a:r>
            <a:rPr lang="en-US" sz="1200"/>
            <a:t>Customer Managed</a:t>
          </a:r>
          <a:br>
            <a:rPr lang="en-US" sz="1200"/>
          </a:br>
          <a:r>
            <a:rPr lang="en-US" sz="1200"/>
            <a:t>Unit Of Scale</a:t>
          </a:r>
        </a:p>
      </dgm:t>
    </dgm:pt>
    <dgm:pt modelId="{38419F57-A58F-41D7-9303-9BF75362CD2B}" type="parTrans" cxnId="{3B89C444-F042-47EA-B777-4FC6BD874121}">
      <dgm:prSet/>
      <dgm:spPr/>
      <dgm:t>
        <a:bodyPr/>
        <a:lstStyle/>
        <a:p>
          <a:endParaRPr lang="en-US" sz="1600"/>
        </a:p>
      </dgm:t>
    </dgm:pt>
    <dgm:pt modelId="{3B2FA898-A12E-4234-BB1B-904CE452E7E2}" type="sibTrans" cxnId="{3B89C444-F042-47EA-B777-4FC6BD874121}">
      <dgm:prSet/>
      <dgm:spPr/>
      <dgm:t>
        <a:bodyPr/>
        <a:lstStyle/>
        <a:p>
          <a:endParaRPr lang="en-US" sz="1600"/>
        </a:p>
      </dgm:t>
    </dgm:pt>
    <dgm:pt modelId="{D1C1E590-4925-4C0E-BDD9-20B3E65AD247}" type="pres">
      <dgm:prSet presAssocID="{BC62CD1E-0A57-4CDC-85BD-360EF9DCA0C0}" presName="Name0" presStyleCnt="0">
        <dgm:presLayoutVars>
          <dgm:chPref val="1"/>
          <dgm:dir/>
          <dgm:animOne val="branch"/>
          <dgm:animLvl val="lvl"/>
          <dgm:resizeHandles/>
        </dgm:presLayoutVars>
      </dgm:prSet>
      <dgm:spPr/>
    </dgm:pt>
    <dgm:pt modelId="{2B92FB3C-64BF-4390-B6E0-7960AC7D3100}" type="pres">
      <dgm:prSet presAssocID="{477D7337-1BEB-41D4-9C6D-27DD1DDA5CAA}" presName="vertOne" presStyleCnt="0"/>
      <dgm:spPr/>
    </dgm:pt>
    <dgm:pt modelId="{E0FB8FA6-87A5-4637-9CE6-1CD63CC5D95D}" type="pres">
      <dgm:prSet presAssocID="{477D7337-1BEB-41D4-9C6D-27DD1DDA5CAA}" presName="txOne" presStyleLbl="node0" presStyleIdx="0" presStyleCnt="5">
        <dgm:presLayoutVars>
          <dgm:chPref val="3"/>
        </dgm:presLayoutVars>
      </dgm:prSet>
      <dgm:spPr/>
    </dgm:pt>
    <dgm:pt modelId="{C2718291-C0C5-410C-99A8-36669D4DDD16}" type="pres">
      <dgm:prSet presAssocID="{477D7337-1BEB-41D4-9C6D-27DD1DDA5CAA}" presName="parTransOne" presStyleCnt="0"/>
      <dgm:spPr/>
    </dgm:pt>
    <dgm:pt modelId="{1C326B9F-BE40-470B-A339-AC91B067414E}" type="pres">
      <dgm:prSet presAssocID="{477D7337-1BEB-41D4-9C6D-27DD1DDA5CAA}" presName="horzOne" presStyleCnt="0"/>
      <dgm:spPr/>
    </dgm:pt>
    <dgm:pt modelId="{1EC891E5-C5E8-48C9-90DE-183FD02D7F05}" type="pres">
      <dgm:prSet presAssocID="{479BD686-9037-487C-8DA2-F08818596275}" presName="vertTwo" presStyleCnt="0"/>
      <dgm:spPr/>
    </dgm:pt>
    <dgm:pt modelId="{17305019-8515-4E54-BF19-64CE5DA9692D}" type="pres">
      <dgm:prSet presAssocID="{479BD686-9037-487C-8DA2-F08818596275}" presName="txTwo" presStyleLbl="node2" presStyleIdx="0" presStyleCnt="5">
        <dgm:presLayoutVars>
          <dgm:chPref val="3"/>
        </dgm:presLayoutVars>
      </dgm:prSet>
      <dgm:spPr/>
    </dgm:pt>
    <dgm:pt modelId="{E60C48C4-0126-46E2-9C9C-3A671C2546D5}" type="pres">
      <dgm:prSet presAssocID="{479BD686-9037-487C-8DA2-F08818596275}" presName="parTransTwo" presStyleCnt="0"/>
      <dgm:spPr/>
    </dgm:pt>
    <dgm:pt modelId="{25627690-5B9F-4A43-BB49-012259B3D60F}" type="pres">
      <dgm:prSet presAssocID="{479BD686-9037-487C-8DA2-F08818596275}" presName="horzTwo" presStyleCnt="0"/>
      <dgm:spPr/>
    </dgm:pt>
    <dgm:pt modelId="{CE957146-F86C-4095-9F0D-D1469B18A9C1}" type="pres">
      <dgm:prSet presAssocID="{B7E75CD6-C813-497B-B780-5300364AF5DE}" presName="vertThree" presStyleCnt="0"/>
      <dgm:spPr/>
    </dgm:pt>
    <dgm:pt modelId="{083490B4-BE90-4908-9837-ECEB8ED59795}" type="pres">
      <dgm:prSet presAssocID="{B7E75CD6-C813-497B-B780-5300364AF5DE}" presName="txThree" presStyleLbl="node3" presStyleIdx="0" presStyleCnt="5">
        <dgm:presLayoutVars>
          <dgm:chPref val="3"/>
        </dgm:presLayoutVars>
      </dgm:prSet>
      <dgm:spPr/>
    </dgm:pt>
    <dgm:pt modelId="{6E086151-B99D-4533-AEA8-C9397ED185BD}" type="pres">
      <dgm:prSet presAssocID="{B7E75CD6-C813-497B-B780-5300364AF5DE}" presName="parTransThree" presStyleCnt="0"/>
      <dgm:spPr/>
    </dgm:pt>
    <dgm:pt modelId="{F367DF7E-A283-4605-A723-E0DC6A828E0A}" type="pres">
      <dgm:prSet presAssocID="{B7E75CD6-C813-497B-B780-5300364AF5DE}" presName="horzThree" presStyleCnt="0"/>
      <dgm:spPr/>
    </dgm:pt>
    <dgm:pt modelId="{235FF640-98F7-45D6-92D7-BD427B9C7942}" type="pres">
      <dgm:prSet presAssocID="{FDFD7672-CBF7-425E-91B3-28B84DBFBE51}" presName="vertFour" presStyleCnt="0">
        <dgm:presLayoutVars>
          <dgm:chPref val="3"/>
        </dgm:presLayoutVars>
      </dgm:prSet>
      <dgm:spPr/>
    </dgm:pt>
    <dgm:pt modelId="{7DF7A294-96D7-4003-89FE-8269DB31D43A}" type="pres">
      <dgm:prSet presAssocID="{FDFD7672-CBF7-425E-91B3-28B84DBFBE51}" presName="txFour" presStyleLbl="node4" presStyleIdx="0" presStyleCnt="24">
        <dgm:presLayoutVars>
          <dgm:chPref val="3"/>
        </dgm:presLayoutVars>
      </dgm:prSet>
      <dgm:spPr>
        <a:xfrm>
          <a:off x="1047" y="2208555"/>
          <a:ext cx="1853579" cy="486019"/>
        </a:xfrm>
        <a:prstGeom prst="roundRect">
          <a:avLst>
            <a:gd name="adj" fmla="val 10000"/>
          </a:avLst>
        </a:prstGeom>
      </dgm:spPr>
    </dgm:pt>
    <dgm:pt modelId="{D2C11FF9-0350-45C5-8634-7947B560B791}" type="pres">
      <dgm:prSet presAssocID="{FDFD7672-CBF7-425E-91B3-28B84DBFBE51}" presName="parTransFour" presStyleCnt="0"/>
      <dgm:spPr/>
    </dgm:pt>
    <dgm:pt modelId="{82292264-F5D7-4878-9855-BBDBA02BDFC2}" type="pres">
      <dgm:prSet presAssocID="{FDFD7672-CBF7-425E-91B3-28B84DBFBE51}" presName="horzFour" presStyleCnt="0"/>
      <dgm:spPr/>
    </dgm:pt>
    <dgm:pt modelId="{E44CDB64-6BCA-42A7-894A-158EC519759F}" type="pres">
      <dgm:prSet presAssocID="{5227B3A3-548F-4A01-9EF2-5FF2F2632406}" presName="vertFour" presStyleCnt="0">
        <dgm:presLayoutVars>
          <dgm:chPref val="3"/>
        </dgm:presLayoutVars>
      </dgm:prSet>
      <dgm:spPr/>
    </dgm:pt>
    <dgm:pt modelId="{A0AF536B-4D57-4027-8197-DF3F74D8E234}" type="pres">
      <dgm:prSet presAssocID="{5227B3A3-548F-4A01-9EF2-5FF2F2632406}" presName="txFour" presStyleLbl="node4" presStyleIdx="1" presStyleCnt="24">
        <dgm:presLayoutVars>
          <dgm:chPref val="3"/>
        </dgm:presLayoutVars>
      </dgm:prSet>
      <dgm:spPr>
        <a:xfrm>
          <a:off x="1047" y="1656762"/>
          <a:ext cx="1853579" cy="486019"/>
        </a:xfrm>
        <a:prstGeom prst="roundRect">
          <a:avLst>
            <a:gd name="adj" fmla="val 10000"/>
          </a:avLst>
        </a:prstGeom>
      </dgm:spPr>
    </dgm:pt>
    <dgm:pt modelId="{54BED8B7-B889-4D29-9D4C-5CC0744616F8}" type="pres">
      <dgm:prSet presAssocID="{5227B3A3-548F-4A01-9EF2-5FF2F2632406}" presName="parTransFour" presStyleCnt="0"/>
      <dgm:spPr/>
    </dgm:pt>
    <dgm:pt modelId="{5B4B5E62-E503-43AB-A97D-F48777AB9EE1}" type="pres">
      <dgm:prSet presAssocID="{5227B3A3-548F-4A01-9EF2-5FF2F2632406}" presName="horzFour" presStyleCnt="0"/>
      <dgm:spPr/>
    </dgm:pt>
    <dgm:pt modelId="{E42ACCF3-8214-4624-8516-B1C1DDC47B14}" type="pres">
      <dgm:prSet presAssocID="{D318551A-2698-4B3C-B850-CA59E982FC4E}" presName="vertFour" presStyleCnt="0">
        <dgm:presLayoutVars>
          <dgm:chPref val="3"/>
        </dgm:presLayoutVars>
      </dgm:prSet>
      <dgm:spPr/>
    </dgm:pt>
    <dgm:pt modelId="{D3C7C611-C9CF-4066-8598-FBB9C84834ED}" type="pres">
      <dgm:prSet presAssocID="{D318551A-2698-4B3C-B850-CA59E982FC4E}" presName="txFour" presStyleLbl="node4" presStyleIdx="2" presStyleCnt="24">
        <dgm:presLayoutVars>
          <dgm:chPref val="3"/>
        </dgm:presLayoutVars>
      </dgm:prSet>
      <dgm:spPr>
        <a:xfrm>
          <a:off x="1047" y="1104968"/>
          <a:ext cx="1853579" cy="486019"/>
        </a:xfrm>
        <a:prstGeom prst="roundRect">
          <a:avLst>
            <a:gd name="adj" fmla="val 10000"/>
          </a:avLst>
        </a:prstGeom>
      </dgm:spPr>
    </dgm:pt>
    <dgm:pt modelId="{3AA241D9-5315-4660-AD9A-972815152B03}" type="pres">
      <dgm:prSet presAssocID="{D318551A-2698-4B3C-B850-CA59E982FC4E}" presName="parTransFour" presStyleCnt="0"/>
      <dgm:spPr/>
    </dgm:pt>
    <dgm:pt modelId="{019026AD-57B6-4A4C-9982-85693DCBAF7B}" type="pres">
      <dgm:prSet presAssocID="{D318551A-2698-4B3C-B850-CA59E982FC4E}" presName="horzFour" presStyleCnt="0"/>
      <dgm:spPr/>
    </dgm:pt>
    <dgm:pt modelId="{333C225D-103A-4A61-8BAA-41192EFA9470}" type="pres">
      <dgm:prSet presAssocID="{A38A8821-91E6-434B-AF6D-2CB65531A823}" presName="vertFour" presStyleCnt="0">
        <dgm:presLayoutVars>
          <dgm:chPref val="3"/>
        </dgm:presLayoutVars>
      </dgm:prSet>
      <dgm:spPr/>
    </dgm:pt>
    <dgm:pt modelId="{9188F86F-C197-4736-BAE5-EBE77CC688DA}" type="pres">
      <dgm:prSet presAssocID="{A38A8821-91E6-434B-AF6D-2CB65531A823}" presName="txFour" presStyleLbl="node4" presStyleIdx="3" presStyleCnt="24">
        <dgm:presLayoutVars>
          <dgm:chPref val="3"/>
        </dgm:presLayoutVars>
      </dgm:prSet>
      <dgm:spPr>
        <a:xfrm>
          <a:off x="1047" y="553174"/>
          <a:ext cx="1853579" cy="486019"/>
        </a:xfrm>
        <a:prstGeom prst="roundRect">
          <a:avLst>
            <a:gd name="adj" fmla="val 10000"/>
          </a:avLst>
        </a:prstGeom>
      </dgm:spPr>
    </dgm:pt>
    <dgm:pt modelId="{8327829D-EE03-447E-A6C2-C5EF5DE7FEF7}" type="pres">
      <dgm:prSet presAssocID="{A38A8821-91E6-434B-AF6D-2CB65531A823}" presName="parTransFour" presStyleCnt="0"/>
      <dgm:spPr/>
    </dgm:pt>
    <dgm:pt modelId="{F20618BE-8F8C-471B-BBE9-68F266ACE6EF}" type="pres">
      <dgm:prSet presAssocID="{A38A8821-91E6-434B-AF6D-2CB65531A823}" presName="horzFour" presStyleCnt="0"/>
      <dgm:spPr/>
    </dgm:pt>
    <dgm:pt modelId="{67AC23F9-68B3-4A8C-895C-66B19CB449E5}" type="pres">
      <dgm:prSet presAssocID="{8C2DA542-C3E4-403A-8445-8BF11118F541}" presName="vertFour" presStyleCnt="0">
        <dgm:presLayoutVars>
          <dgm:chPref val="3"/>
        </dgm:presLayoutVars>
      </dgm:prSet>
      <dgm:spPr/>
    </dgm:pt>
    <dgm:pt modelId="{8C164D4F-C82D-4CF2-9BE2-4E43EDEF7C72}" type="pres">
      <dgm:prSet presAssocID="{8C2DA542-C3E4-403A-8445-8BF11118F541}" presName="txFour" presStyleLbl="node4" presStyleIdx="4" presStyleCnt="24">
        <dgm:presLayoutVars>
          <dgm:chPref val="3"/>
        </dgm:presLayoutVars>
      </dgm:prSet>
      <dgm:spPr>
        <a:xfrm>
          <a:off x="1047" y="1381"/>
          <a:ext cx="1853579" cy="486019"/>
        </a:xfrm>
        <a:prstGeom prst="roundRect">
          <a:avLst>
            <a:gd name="adj" fmla="val 10000"/>
          </a:avLst>
        </a:prstGeom>
      </dgm:spPr>
    </dgm:pt>
    <dgm:pt modelId="{F1935A8D-C596-49B2-A069-90CFE18104C1}" type="pres">
      <dgm:prSet presAssocID="{8C2DA542-C3E4-403A-8445-8BF11118F541}" presName="horzFour" presStyleCnt="0"/>
      <dgm:spPr/>
    </dgm:pt>
    <dgm:pt modelId="{7F2EEF64-E6BB-4E32-94AC-4C4F68078CBE}" type="pres">
      <dgm:prSet presAssocID="{4A366AA1-63BC-400A-AB05-0B49EFFB1BC5}" presName="sibSpaceOne" presStyleCnt="0"/>
      <dgm:spPr/>
    </dgm:pt>
    <dgm:pt modelId="{9C80C543-BC2B-455C-9CA0-001921FE1330}" type="pres">
      <dgm:prSet presAssocID="{174B496D-6ED6-44AD-A307-62FFC2528ADF}" presName="vertOne" presStyleCnt="0"/>
      <dgm:spPr/>
    </dgm:pt>
    <dgm:pt modelId="{31C1B94A-4248-41F8-A11A-6AE8D3F7D0BC}" type="pres">
      <dgm:prSet presAssocID="{174B496D-6ED6-44AD-A307-62FFC2528ADF}" presName="txOne" presStyleLbl="node0" presStyleIdx="1" presStyleCnt="5">
        <dgm:presLayoutVars>
          <dgm:chPref val="3"/>
        </dgm:presLayoutVars>
      </dgm:prSet>
      <dgm:spPr/>
    </dgm:pt>
    <dgm:pt modelId="{ADB29EB1-B27C-4052-80B7-60B652FEB1CA}" type="pres">
      <dgm:prSet presAssocID="{174B496D-6ED6-44AD-A307-62FFC2528ADF}" presName="parTransOne" presStyleCnt="0"/>
      <dgm:spPr/>
    </dgm:pt>
    <dgm:pt modelId="{483EE0F1-E881-4B93-B514-0C4559944159}" type="pres">
      <dgm:prSet presAssocID="{174B496D-6ED6-44AD-A307-62FFC2528ADF}" presName="horzOne" presStyleCnt="0"/>
      <dgm:spPr/>
    </dgm:pt>
    <dgm:pt modelId="{2AD1A6F5-6F65-4556-AC8F-3CB7BCC1857C}" type="pres">
      <dgm:prSet presAssocID="{2AFD02A7-6441-497A-A0C9-71FD6E667025}" presName="vertTwo" presStyleCnt="0"/>
      <dgm:spPr/>
    </dgm:pt>
    <dgm:pt modelId="{7CAFF14E-C903-48B4-B760-901796348CDE}" type="pres">
      <dgm:prSet presAssocID="{2AFD02A7-6441-497A-A0C9-71FD6E667025}" presName="txTwo" presStyleLbl="node2" presStyleIdx="1" presStyleCnt="5">
        <dgm:presLayoutVars>
          <dgm:chPref val="3"/>
        </dgm:presLayoutVars>
      </dgm:prSet>
      <dgm:spPr>
        <a:xfrm>
          <a:off x="2166028" y="3312143"/>
          <a:ext cx="1853579" cy="486019"/>
        </a:xfrm>
        <a:prstGeom prst="roundRect">
          <a:avLst>
            <a:gd name="adj" fmla="val 10000"/>
          </a:avLst>
        </a:prstGeom>
      </dgm:spPr>
    </dgm:pt>
    <dgm:pt modelId="{6F84313E-BEDC-46B1-801D-E81CE911DEB3}" type="pres">
      <dgm:prSet presAssocID="{2AFD02A7-6441-497A-A0C9-71FD6E667025}" presName="parTransTwo" presStyleCnt="0"/>
      <dgm:spPr/>
    </dgm:pt>
    <dgm:pt modelId="{676F1822-AF76-40D5-8D77-505A4E1CCD0F}" type="pres">
      <dgm:prSet presAssocID="{2AFD02A7-6441-497A-A0C9-71FD6E667025}" presName="horzTwo" presStyleCnt="0"/>
      <dgm:spPr/>
    </dgm:pt>
    <dgm:pt modelId="{562D6524-D753-4FFF-8C81-DCCFE4927976}" type="pres">
      <dgm:prSet presAssocID="{02B22FB3-1FF7-4E98-A240-50145287E895}" presName="vertThree" presStyleCnt="0"/>
      <dgm:spPr/>
    </dgm:pt>
    <dgm:pt modelId="{82E73064-FFA9-420F-B27E-3D7FBBBBA4C5}" type="pres">
      <dgm:prSet presAssocID="{02B22FB3-1FF7-4E98-A240-50145287E895}" presName="txThree" presStyleLbl="node3" presStyleIdx="1" presStyleCnt="5">
        <dgm:presLayoutVars>
          <dgm:chPref val="3"/>
        </dgm:presLayoutVars>
      </dgm:prSet>
      <dgm:spPr>
        <a:xfrm>
          <a:off x="2728110" y="2760349"/>
          <a:ext cx="2333662" cy="486019"/>
        </a:xfrm>
        <a:prstGeom prst="roundRect">
          <a:avLst>
            <a:gd name="adj" fmla="val 10000"/>
          </a:avLst>
        </a:prstGeom>
      </dgm:spPr>
    </dgm:pt>
    <dgm:pt modelId="{544BA3E2-A8D6-41C4-8EAA-85C395733853}" type="pres">
      <dgm:prSet presAssocID="{02B22FB3-1FF7-4E98-A240-50145287E895}" presName="parTransThree" presStyleCnt="0"/>
      <dgm:spPr/>
    </dgm:pt>
    <dgm:pt modelId="{F560F630-8AA8-4625-A79F-AE0E5AC3698A}" type="pres">
      <dgm:prSet presAssocID="{02B22FB3-1FF7-4E98-A240-50145287E895}" presName="horzThree" presStyleCnt="0"/>
      <dgm:spPr/>
    </dgm:pt>
    <dgm:pt modelId="{B7F480CC-CD03-4947-A91F-BAD6C820461E}" type="pres">
      <dgm:prSet presAssocID="{3F212F73-6EAE-4470-B3AF-5D7A681DBD35}" presName="vertFour" presStyleCnt="0">
        <dgm:presLayoutVars>
          <dgm:chPref val="3"/>
        </dgm:presLayoutVars>
      </dgm:prSet>
      <dgm:spPr/>
    </dgm:pt>
    <dgm:pt modelId="{C6F3DFD3-117D-4549-AEA3-7410C4D2F33E}" type="pres">
      <dgm:prSet presAssocID="{3F212F73-6EAE-4470-B3AF-5D7A681DBD35}" presName="txFour" presStyleLbl="node4" presStyleIdx="5" presStyleCnt="24">
        <dgm:presLayoutVars>
          <dgm:chPref val="3"/>
        </dgm:presLayoutVars>
      </dgm:prSet>
      <dgm:spPr>
        <a:xfrm>
          <a:off x="2166028" y="2208555"/>
          <a:ext cx="1853579" cy="486019"/>
        </a:xfrm>
        <a:prstGeom prst="roundRect">
          <a:avLst>
            <a:gd name="adj" fmla="val 10000"/>
          </a:avLst>
        </a:prstGeom>
      </dgm:spPr>
    </dgm:pt>
    <dgm:pt modelId="{29A55A8E-1E65-47FB-9C22-0142EDCA3761}" type="pres">
      <dgm:prSet presAssocID="{3F212F73-6EAE-4470-B3AF-5D7A681DBD35}" presName="parTransFour" presStyleCnt="0"/>
      <dgm:spPr/>
    </dgm:pt>
    <dgm:pt modelId="{B1CC90F8-CB3D-4033-BF3D-687EB9912D41}" type="pres">
      <dgm:prSet presAssocID="{3F212F73-6EAE-4470-B3AF-5D7A681DBD35}" presName="horzFour" presStyleCnt="0"/>
      <dgm:spPr/>
    </dgm:pt>
    <dgm:pt modelId="{BEA2CAE9-9EA8-4253-801A-03D38CB4BE71}" type="pres">
      <dgm:prSet presAssocID="{65E996EF-2715-45F1-BA49-C1E0275DAD3E}" presName="vertFour" presStyleCnt="0">
        <dgm:presLayoutVars>
          <dgm:chPref val="3"/>
        </dgm:presLayoutVars>
      </dgm:prSet>
      <dgm:spPr/>
    </dgm:pt>
    <dgm:pt modelId="{B3B07292-ADD0-44AD-852F-936B3A43AA78}" type="pres">
      <dgm:prSet presAssocID="{65E996EF-2715-45F1-BA49-C1E0275DAD3E}" presName="txFour" presStyleLbl="node4" presStyleIdx="6" presStyleCnt="24">
        <dgm:presLayoutVars>
          <dgm:chPref val="3"/>
        </dgm:presLayoutVars>
      </dgm:prSet>
      <dgm:spPr>
        <a:xfrm>
          <a:off x="2166028" y="1656762"/>
          <a:ext cx="1853579" cy="486019"/>
        </a:xfrm>
        <a:prstGeom prst="roundRect">
          <a:avLst>
            <a:gd name="adj" fmla="val 10000"/>
          </a:avLst>
        </a:prstGeom>
      </dgm:spPr>
    </dgm:pt>
    <dgm:pt modelId="{CAA7B287-92C0-4F2B-959F-2C9862F7418E}" type="pres">
      <dgm:prSet presAssocID="{65E996EF-2715-45F1-BA49-C1E0275DAD3E}" presName="parTransFour" presStyleCnt="0"/>
      <dgm:spPr/>
    </dgm:pt>
    <dgm:pt modelId="{735CF5E8-5B5A-4E20-8C2A-31292B2E87DE}" type="pres">
      <dgm:prSet presAssocID="{65E996EF-2715-45F1-BA49-C1E0275DAD3E}" presName="horzFour" presStyleCnt="0"/>
      <dgm:spPr/>
    </dgm:pt>
    <dgm:pt modelId="{A20E5533-7212-46E3-A960-5B2BC0113E3D}" type="pres">
      <dgm:prSet presAssocID="{718B4A3C-EFF5-41A5-BC6A-826CB346C7C2}" presName="vertFour" presStyleCnt="0">
        <dgm:presLayoutVars>
          <dgm:chPref val="3"/>
        </dgm:presLayoutVars>
      </dgm:prSet>
      <dgm:spPr/>
    </dgm:pt>
    <dgm:pt modelId="{C4ADD9A1-F4D3-46F0-B80D-EDE571E0353E}" type="pres">
      <dgm:prSet presAssocID="{718B4A3C-EFF5-41A5-BC6A-826CB346C7C2}" presName="txFour" presStyleLbl="node4" presStyleIdx="7" presStyleCnt="24">
        <dgm:presLayoutVars>
          <dgm:chPref val="3"/>
        </dgm:presLayoutVars>
      </dgm:prSet>
      <dgm:spPr>
        <a:xfrm>
          <a:off x="2166028" y="1104968"/>
          <a:ext cx="1853579" cy="486019"/>
        </a:xfrm>
        <a:prstGeom prst="roundRect">
          <a:avLst>
            <a:gd name="adj" fmla="val 10000"/>
          </a:avLst>
        </a:prstGeom>
      </dgm:spPr>
    </dgm:pt>
    <dgm:pt modelId="{BF1D7E14-6FAD-42D0-B9FE-335951EA3B04}" type="pres">
      <dgm:prSet presAssocID="{718B4A3C-EFF5-41A5-BC6A-826CB346C7C2}" presName="parTransFour" presStyleCnt="0"/>
      <dgm:spPr/>
    </dgm:pt>
    <dgm:pt modelId="{0974A1CF-ADB2-4C7B-8998-7080AEF822F3}" type="pres">
      <dgm:prSet presAssocID="{718B4A3C-EFF5-41A5-BC6A-826CB346C7C2}" presName="horzFour" presStyleCnt="0"/>
      <dgm:spPr/>
    </dgm:pt>
    <dgm:pt modelId="{3C716A44-B99F-4898-852B-2983BE5F15DD}" type="pres">
      <dgm:prSet presAssocID="{5AAA0430-EAAF-49C5-8981-5345E4CAB430}" presName="vertFour" presStyleCnt="0">
        <dgm:presLayoutVars>
          <dgm:chPref val="3"/>
        </dgm:presLayoutVars>
      </dgm:prSet>
      <dgm:spPr/>
    </dgm:pt>
    <dgm:pt modelId="{B29F7B8C-2DC5-43AC-8D36-0ECCE10562C3}" type="pres">
      <dgm:prSet presAssocID="{5AAA0430-EAAF-49C5-8981-5345E4CAB430}" presName="txFour" presStyleLbl="node4" presStyleIdx="8" presStyleCnt="24">
        <dgm:presLayoutVars>
          <dgm:chPref val="3"/>
        </dgm:presLayoutVars>
      </dgm:prSet>
      <dgm:spPr>
        <a:xfrm>
          <a:off x="2166028" y="553174"/>
          <a:ext cx="1853579" cy="486019"/>
        </a:xfrm>
        <a:prstGeom prst="roundRect">
          <a:avLst>
            <a:gd name="adj" fmla="val 10000"/>
          </a:avLst>
        </a:prstGeom>
      </dgm:spPr>
    </dgm:pt>
    <dgm:pt modelId="{F58E59F4-EBE5-434A-8ED8-39DF34ACBEC3}" type="pres">
      <dgm:prSet presAssocID="{5AAA0430-EAAF-49C5-8981-5345E4CAB430}" presName="parTransFour" presStyleCnt="0"/>
      <dgm:spPr/>
    </dgm:pt>
    <dgm:pt modelId="{200C7338-6C6E-42FA-AD76-BC84D303CCD1}" type="pres">
      <dgm:prSet presAssocID="{5AAA0430-EAAF-49C5-8981-5345E4CAB430}" presName="horzFour" presStyleCnt="0"/>
      <dgm:spPr/>
    </dgm:pt>
    <dgm:pt modelId="{000E79D9-F6EF-4A1E-95FF-4454D852FA23}" type="pres">
      <dgm:prSet presAssocID="{BD918C99-A22E-450A-9954-F62C2915A717}" presName="vertFour" presStyleCnt="0">
        <dgm:presLayoutVars>
          <dgm:chPref val="3"/>
        </dgm:presLayoutVars>
      </dgm:prSet>
      <dgm:spPr/>
    </dgm:pt>
    <dgm:pt modelId="{D39828E4-CA6E-49BA-A185-CB09DDFE2719}" type="pres">
      <dgm:prSet presAssocID="{BD918C99-A22E-450A-9954-F62C2915A717}" presName="txFour" presStyleLbl="node4" presStyleIdx="9" presStyleCnt="24">
        <dgm:presLayoutVars>
          <dgm:chPref val="3"/>
        </dgm:presLayoutVars>
      </dgm:prSet>
      <dgm:spPr>
        <a:xfrm>
          <a:off x="2166028" y="1381"/>
          <a:ext cx="1853579" cy="486019"/>
        </a:xfrm>
        <a:prstGeom prst="roundRect">
          <a:avLst>
            <a:gd name="adj" fmla="val 10000"/>
          </a:avLst>
        </a:prstGeom>
      </dgm:spPr>
    </dgm:pt>
    <dgm:pt modelId="{FEF5EE9A-8149-45AF-924F-ECA275353490}" type="pres">
      <dgm:prSet presAssocID="{BD918C99-A22E-450A-9954-F62C2915A717}" presName="horzFour" presStyleCnt="0"/>
      <dgm:spPr/>
    </dgm:pt>
    <dgm:pt modelId="{BE2D1F66-7CE4-4BCE-813E-BAB031E3D4E0}" type="pres">
      <dgm:prSet presAssocID="{558AD3A6-8326-4E1A-80D9-9C7259BD50CD}" presName="sibSpaceOne" presStyleCnt="0"/>
      <dgm:spPr/>
    </dgm:pt>
    <dgm:pt modelId="{F75A4BB5-D936-4584-8D04-77D1669D1D2E}" type="pres">
      <dgm:prSet presAssocID="{18B0BB8A-AFE8-4272-9951-C8F66DAFD5E1}" presName="vertOne" presStyleCnt="0"/>
      <dgm:spPr/>
    </dgm:pt>
    <dgm:pt modelId="{D1323028-AB23-448F-B2C8-09EC620AA25C}" type="pres">
      <dgm:prSet presAssocID="{18B0BB8A-AFE8-4272-9951-C8F66DAFD5E1}" presName="txOne" presStyleLbl="node0" presStyleIdx="2" presStyleCnt="5">
        <dgm:presLayoutVars>
          <dgm:chPref val="3"/>
        </dgm:presLayoutVars>
      </dgm:prSet>
      <dgm:spPr/>
    </dgm:pt>
    <dgm:pt modelId="{A13ABCDF-2380-435D-92ED-0A1AAA6BA927}" type="pres">
      <dgm:prSet presAssocID="{18B0BB8A-AFE8-4272-9951-C8F66DAFD5E1}" presName="parTransOne" presStyleCnt="0"/>
      <dgm:spPr/>
    </dgm:pt>
    <dgm:pt modelId="{0B464FEF-3B12-4AB1-9D1E-1C544E660426}" type="pres">
      <dgm:prSet presAssocID="{18B0BB8A-AFE8-4272-9951-C8F66DAFD5E1}" presName="horzOne" presStyleCnt="0"/>
      <dgm:spPr/>
    </dgm:pt>
    <dgm:pt modelId="{1ADED378-E1E6-406A-844E-A31FBC32A36D}" type="pres">
      <dgm:prSet presAssocID="{944DE726-DEBA-4E06-B8EE-C639DE39146F}" presName="vertTwo" presStyleCnt="0"/>
      <dgm:spPr/>
    </dgm:pt>
    <dgm:pt modelId="{9641EA97-DDE9-4911-8F0F-1F9EEE9E221B}" type="pres">
      <dgm:prSet presAssocID="{944DE726-DEBA-4E06-B8EE-C639DE39146F}" presName="txTwo" presStyleLbl="node2" presStyleIdx="2" presStyleCnt="5">
        <dgm:presLayoutVars>
          <dgm:chPref val="3"/>
        </dgm:presLayoutVars>
      </dgm:prSet>
      <dgm:spPr/>
    </dgm:pt>
    <dgm:pt modelId="{E1E16357-EA0B-4084-8AFF-19440C9712E7}" type="pres">
      <dgm:prSet presAssocID="{944DE726-DEBA-4E06-B8EE-C639DE39146F}" presName="parTransTwo" presStyleCnt="0"/>
      <dgm:spPr/>
    </dgm:pt>
    <dgm:pt modelId="{B59B9AD3-64F0-4C31-BE05-A4AD39C4A5FD}" type="pres">
      <dgm:prSet presAssocID="{944DE726-DEBA-4E06-B8EE-C639DE39146F}" presName="horzTwo" presStyleCnt="0"/>
      <dgm:spPr/>
    </dgm:pt>
    <dgm:pt modelId="{66F55B9E-3AE5-4CD6-9160-F8AC48D2EADC}" type="pres">
      <dgm:prSet presAssocID="{42C69863-B6AD-4310-969B-63E6555153AA}" presName="vertThree" presStyleCnt="0"/>
      <dgm:spPr/>
    </dgm:pt>
    <dgm:pt modelId="{3314AE34-BE87-45C1-9C45-CCD1F3F9415A}" type="pres">
      <dgm:prSet presAssocID="{42C69863-B6AD-4310-969B-63E6555153AA}" presName="txThree" presStyleLbl="node3" presStyleIdx="2" presStyleCnt="5">
        <dgm:presLayoutVars>
          <dgm:chPref val="3"/>
        </dgm:presLayoutVars>
      </dgm:prSet>
      <dgm:spPr/>
    </dgm:pt>
    <dgm:pt modelId="{CD02C218-2D62-4A0F-9996-F747A17BB572}" type="pres">
      <dgm:prSet presAssocID="{42C69863-B6AD-4310-969B-63E6555153AA}" presName="parTransThree" presStyleCnt="0"/>
      <dgm:spPr/>
    </dgm:pt>
    <dgm:pt modelId="{12CE13EF-184D-4C55-AE66-1648580C359E}" type="pres">
      <dgm:prSet presAssocID="{42C69863-B6AD-4310-969B-63E6555153AA}" presName="horzThree" presStyleCnt="0"/>
      <dgm:spPr/>
    </dgm:pt>
    <dgm:pt modelId="{B57A76FB-566B-42D6-85A5-76B44B3DB739}" type="pres">
      <dgm:prSet presAssocID="{E49A8A07-7825-4E0C-A83D-B894AB0AFD16}" presName="vertFour" presStyleCnt="0">
        <dgm:presLayoutVars>
          <dgm:chPref val="3"/>
        </dgm:presLayoutVars>
      </dgm:prSet>
      <dgm:spPr/>
    </dgm:pt>
    <dgm:pt modelId="{22E3F09D-4F8D-4480-A670-645DAA852096}" type="pres">
      <dgm:prSet presAssocID="{E49A8A07-7825-4E0C-A83D-B894AB0AFD16}" presName="txFour" presStyleLbl="node4" presStyleIdx="10" presStyleCnt="24">
        <dgm:presLayoutVars>
          <dgm:chPref val="3"/>
        </dgm:presLayoutVars>
      </dgm:prSet>
      <dgm:spPr>
        <a:xfrm>
          <a:off x="4331010" y="2208555"/>
          <a:ext cx="1853579" cy="486019"/>
        </a:xfrm>
        <a:prstGeom prst="roundRect">
          <a:avLst>
            <a:gd name="adj" fmla="val 10000"/>
          </a:avLst>
        </a:prstGeom>
      </dgm:spPr>
    </dgm:pt>
    <dgm:pt modelId="{40F7373A-1E3D-4681-96F2-0E7D5FD354BD}" type="pres">
      <dgm:prSet presAssocID="{E49A8A07-7825-4E0C-A83D-B894AB0AFD16}" presName="parTransFour" presStyleCnt="0"/>
      <dgm:spPr/>
    </dgm:pt>
    <dgm:pt modelId="{D4C7077B-CA61-48C0-A18E-743E6B5B86A5}" type="pres">
      <dgm:prSet presAssocID="{E49A8A07-7825-4E0C-A83D-B894AB0AFD16}" presName="horzFour" presStyleCnt="0"/>
      <dgm:spPr/>
    </dgm:pt>
    <dgm:pt modelId="{C64B9912-97C1-46A8-AE3A-40FF7B0562C8}" type="pres">
      <dgm:prSet presAssocID="{5A3649E4-03CE-46CA-AAFC-FD60CD464144}" presName="vertFour" presStyleCnt="0">
        <dgm:presLayoutVars>
          <dgm:chPref val="3"/>
        </dgm:presLayoutVars>
      </dgm:prSet>
      <dgm:spPr/>
    </dgm:pt>
    <dgm:pt modelId="{72EB4A38-3FA1-499E-A17A-D8C9DB009724}" type="pres">
      <dgm:prSet presAssocID="{5A3649E4-03CE-46CA-AAFC-FD60CD464144}" presName="txFour" presStyleLbl="node4" presStyleIdx="11" presStyleCnt="24">
        <dgm:presLayoutVars>
          <dgm:chPref val="3"/>
        </dgm:presLayoutVars>
      </dgm:prSet>
      <dgm:spPr>
        <a:xfrm>
          <a:off x="4331010" y="1656762"/>
          <a:ext cx="1853579" cy="486019"/>
        </a:xfrm>
        <a:prstGeom prst="roundRect">
          <a:avLst>
            <a:gd name="adj" fmla="val 10000"/>
          </a:avLst>
        </a:prstGeom>
      </dgm:spPr>
    </dgm:pt>
    <dgm:pt modelId="{6010D7A3-20B2-4AF9-9B34-0A6D53A84A09}" type="pres">
      <dgm:prSet presAssocID="{5A3649E4-03CE-46CA-AAFC-FD60CD464144}" presName="parTransFour" presStyleCnt="0"/>
      <dgm:spPr/>
    </dgm:pt>
    <dgm:pt modelId="{2F45157A-F705-4F2D-84CC-A767B8F0520F}" type="pres">
      <dgm:prSet presAssocID="{5A3649E4-03CE-46CA-AAFC-FD60CD464144}" presName="horzFour" presStyleCnt="0"/>
      <dgm:spPr/>
    </dgm:pt>
    <dgm:pt modelId="{3FECEF71-3E31-4140-9165-B13B2A8804B2}" type="pres">
      <dgm:prSet presAssocID="{91FA8C2E-3C3D-4927-82EA-1FB664CCF449}" presName="vertFour" presStyleCnt="0">
        <dgm:presLayoutVars>
          <dgm:chPref val="3"/>
        </dgm:presLayoutVars>
      </dgm:prSet>
      <dgm:spPr/>
    </dgm:pt>
    <dgm:pt modelId="{3451BBC5-7700-46F4-B36F-652127A422F6}" type="pres">
      <dgm:prSet presAssocID="{91FA8C2E-3C3D-4927-82EA-1FB664CCF449}" presName="txFour" presStyleLbl="node4" presStyleIdx="12" presStyleCnt="24">
        <dgm:presLayoutVars>
          <dgm:chPref val="3"/>
        </dgm:presLayoutVars>
      </dgm:prSet>
      <dgm:spPr>
        <a:xfrm>
          <a:off x="5453827" y="1104968"/>
          <a:ext cx="2333662" cy="486019"/>
        </a:xfrm>
        <a:prstGeom prst="roundRect">
          <a:avLst>
            <a:gd name="adj" fmla="val 10000"/>
          </a:avLst>
        </a:prstGeom>
      </dgm:spPr>
    </dgm:pt>
    <dgm:pt modelId="{0179DAD1-47C5-414D-ADEA-0180C001C2A7}" type="pres">
      <dgm:prSet presAssocID="{91FA8C2E-3C3D-4927-82EA-1FB664CCF449}" presName="parTransFour" presStyleCnt="0"/>
      <dgm:spPr/>
    </dgm:pt>
    <dgm:pt modelId="{E390B417-837E-4F9D-9411-E797DE85C06D}" type="pres">
      <dgm:prSet presAssocID="{91FA8C2E-3C3D-4927-82EA-1FB664CCF449}" presName="horzFour" presStyleCnt="0"/>
      <dgm:spPr/>
    </dgm:pt>
    <dgm:pt modelId="{50F49F17-A55D-40C9-9C3A-B21F851A2B1E}" type="pres">
      <dgm:prSet presAssocID="{599EDAA2-00FE-4FD1-A440-E04ACDB7209B}" presName="vertFour" presStyleCnt="0">
        <dgm:presLayoutVars>
          <dgm:chPref val="3"/>
        </dgm:presLayoutVars>
      </dgm:prSet>
      <dgm:spPr/>
    </dgm:pt>
    <dgm:pt modelId="{6914A49D-805B-4DC7-BF4F-FFC1CE71B083}" type="pres">
      <dgm:prSet presAssocID="{599EDAA2-00FE-4FD1-A440-E04ACDB7209B}" presName="txFour" presStyleLbl="node4" presStyleIdx="13" presStyleCnt="24">
        <dgm:presLayoutVars>
          <dgm:chPref val="3"/>
        </dgm:presLayoutVars>
      </dgm:prSet>
      <dgm:spPr>
        <a:xfrm>
          <a:off x="4331010" y="553174"/>
          <a:ext cx="1853579" cy="486019"/>
        </a:xfrm>
        <a:prstGeom prst="roundRect">
          <a:avLst>
            <a:gd name="adj" fmla="val 10000"/>
          </a:avLst>
        </a:prstGeom>
      </dgm:spPr>
    </dgm:pt>
    <dgm:pt modelId="{94E8DA78-7411-413B-9FB8-C563C932795C}" type="pres">
      <dgm:prSet presAssocID="{599EDAA2-00FE-4FD1-A440-E04ACDB7209B}" presName="parTransFour" presStyleCnt="0"/>
      <dgm:spPr/>
    </dgm:pt>
    <dgm:pt modelId="{8ED61F22-2153-47AF-87C3-B96647F13049}" type="pres">
      <dgm:prSet presAssocID="{599EDAA2-00FE-4FD1-A440-E04ACDB7209B}" presName="horzFour" presStyleCnt="0"/>
      <dgm:spPr/>
    </dgm:pt>
    <dgm:pt modelId="{DF26AA63-6419-4117-95D6-22A0CFA2284A}" type="pres">
      <dgm:prSet presAssocID="{2179E194-75B3-465A-B6F5-24A487990E28}" presName="vertFour" presStyleCnt="0">
        <dgm:presLayoutVars>
          <dgm:chPref val="3"/>
        </dgm:presLayoutVars>
      </dgm:prSet>
      <dgm:spPr/>
    </dgm:pt>
    <dgm:pt modelId="{A0BD5C41-9735-4F7D-9B2B-3554CDC09E78}" type="pres">
      <dgm:prSet presAssocID="{2179E194-75B3-465A-B6F5-24A487990E28}" presName="txFour" presStyleLbl="node4" presStyleIdx="14" presStyleCnt="24">
        <dgm:presLayoutVars>
          <dgm:chPref val="3"/>
        </dgm:presLayoutVars>
      </dgm:prSet>
      <dgm:spPr>
        <a:xfrm>
          <a:off x="4331010" y="1381"/>
          <a:ext cx="1853579" cy="486019"/>
        </a:xfrm>
        <a:prstGeom prst="roundRect">
          <a:avLst>
            <a:gd name="adj" fmla="val 10000"/>
          </a:avLst>
        </a:prstGeom>
      </dgm:spPr>
    </dgm:pt>
    <dgm:pt modelId="{E57E4483-431F-4B88-8683-99FE40367EFA}" type="pres">
      <dgm:prSet presAssocID="{2179E194-75B3-465A-B6F5-24A487990E28}" presName="horzFour" presStyleCnt="0"/>
      <dgm:spPr/>
    </dgm:pt>
    <dgm:pt modelId="{9C09CF26-5CA8-41F4-B22E-F270468C36AE}" type="pres">
      <dgm:prSet presAssocID="{1CADE952-B67F-4ADC-9EA7-11EF0700D6DA}" presName="sibSpaceOne" presStyleCnt="0"/>
      <dgm:spPr/>
    </dgm:pt>
    <dgm:pt modelId="{5C5D5ED9-31DA-49B5-ABBA-73C549BA7D4C}" type="pres">
      <dgm:prSet presAssocID="{14E11E5C-AA4E-4FBE-A627-4F7FE2DA3B59}" presName="vertOne" presStyleCnt="0"/>
      <dgm:spPr/>
    </dgm:pt>
    <dgm:pt modelId="{84A690FE-2A80-484A-9BE7-95B698377068}" type="pres">
      <dgm:prSet presAssocID="{14E11E5C-AA4E-4FBE-A627-4F7FE2DA3B59}" presName="txOne" presStyleLbl="node0" presStyleIdx="3" presStyleCnt="5">
        <dgm:presLayoutVars>
          <dgm:chPref val="3"/>
        </dgm:presLayoutVars>
      </dgm:prSet>
      <dgm:spPr/>
    </dgm:pt>
    <dgm:pt modelId="{B2B112B2-3FBB-453E-B349-3C5F9A76A3D9}" type="pres">
      <dgm:prSet presAssocID="{14E11E5C-AA4E-4FBE-A627-4F7FE2DA3B59}" presName="parTransOne" presStyleCnt="0"/>
      <dgm:spPr/>
    </dgm:pt>
    <dgm:pt modelId="{EE091CCC-3C6F-4580-BC42-EE3A667C3A54}" type="pres">
      <dgm:prSet presAssocID="{14E11E5C-AA4E-4FBE-A627-4F7FE2DA3B59}" presName="horzOne" presStyleCnt="0"/>
      <dgm:spPr/>
    </dgm:pt>
    <dgm:pt modelId="{D8A2F354-4C60-4676-821E-7E45CAB6E6B8}" type="pres">
      <dgm:prSet presAssocID="{16CE144E-227E-4CAA-A3C2-73420C646B4B}" presName="vertTwo" presStyleCnt="0"/>
      <dgm:spPr/>
    </dgm:pt>
    <dgm:pt modelId="{5C1ED861-6CB3-4404-B8BA-816FBA55830D}" type="pres">
      <dgm:prSet presAssocID="{16CE144E-227E-4CAA-A3C2-73420C646B4B}" presName="txTwo" presStyleLbl="node2" presStyleIdx="3" presStyleCnt="5">
        <dgm:presLayoutVars>
          <dgm:chPref val="3"/>
        </dgm:presLayoutVars>
      </dgm:prSet>
      <dgm:spPr/>
    </dgm:pt>
    <dgm:pt modelId="{5ECDB136-17AB-4AAF-BC2D-3AD371007A78}" type="pres">
      <dgm:prSet presAssocID="{16CE144E-227E-4CAA-A3C2-73420C646B4B}" presName="parTransTwo" presStyleCnt="0"/>
      <dgm:spPr/>
    </dgm:pt>
    <dgm:pt modelId="{A9A3906B-2070-477B-8F41-C7C0F4C4C7AE}" type="pres">
      <dgm:prSet presAssocID="{16CE144E-227E-4CAA-A3C2-73420C646B4B}" presName="horzTwo" presStyleCnt="0"/>
      <dgm:spPr/>
    </dgm:pt>
    <dgm:pt modelId="{01900763-47CB-4924-9E65-B651C776B02F}" type="pres">
      <dgm:prSet presAssocID="{95E312AC-277E-4EA5-AE17-39640876C728}" presName="vertThree" presStyleCnt="0"/>
      <dgm:spPr/>
    </dgm:pt>
    <dgm:pt modelId="{DEAFDCAA-4337-455D-B719-C90DFB0DC019}" type="pres">
      <dgm:prSet presAssocID="{95E312AC-277E-4EA5-AE17-39640876C728}" presName="txThree" presStyleLbl="node3" presStyleIdx="3" presStyleCnt="5">
        <dgm:presLayoutVars>
          <dgm:chPref val="3"/>
        </dgm:presLayoutVars>
      </dgm:prSet>
      <dgm:spPr/>
    </dgm:pt>
    <dgm:pt modelId="{C5BC2B70-595F-4779-8D85-AE174A9A95F7}" type="pres">
      <dgm:prSet presAssocID="{95E312AC-277E-4EA5-AE17-39640876C728}" presName="parTransThree" presStyleCnt="0"/>
      <dgm:spPr/>
    </dgm:pt>
    <dgm:pt modelId="{7DF00AFD-75AF-4240-B5F1-A574CD429AFD}" type="pres">
      <dgm:prSet presAssocID="{95E312AC-277E-4EA5-AE17-39640876C728}" presName="horzThree" presStyleCnt="0"/>
      <dgm:spPr/>
    </dgm:pt>
    <dgm:pt modelId="{BF8077C4-33C8-4F34-A605-378EE30CB5BE}" type="pres">
      <dgm:prSet presAssocID="{CF1A14E2-C0AA-488D-BBAA-409C080A2919}" presName="vertFour" presStyleCnt="0">
        <dgm:presLayoutVars>
          <dgm:chPref val="3"/>
        </dgm:presLayoutVars>
      </dgm:prSet>
      <dgm:spPr/>
    </dgm:pt>
    <dgm:pt modelId="{BF932938-8AD9-4065-8990-4D79392236E7}" type="pres">
      <dgm:prSet presAssocID="{CF1A14E2-C0AA-488D-BBAA-409C080A2919}" presName="txFour" presStyleLbl="node4" presStyleIdx="15" presStyleCnt="24">
        <dgm:presLayoutVars>
          <dgm:chPref val="3"/>
        </dgm:presLayoutVars>
      </dgm:prSet>
      <dgm:spPr>
        <a:xfrm>
          <a:off x="6495991" y="2208555"/>
          <a:ext cx="1853579" cy="486019"/>
        </a:xfrm>
        <a:prstGeom prst="roundRect">
          <a:avLst>
            <a:gd name="adj" fmla="val 10000"/>
          </a:avLst>
        </a:prstGeom>
      </dgm:spPr>
    </dgm:pt>
    <dgm:pt modelId="{3BF17F8E-CB8F-455D-A8CF-9B52FB2BD747}" type="pres">
      <dgm:prSet presAssocID="{CF1A14E2-C0AA-488D-BBAA-409C080A2919}" presName="parTransFour" presStyleCnt="0"/>
      <dgm:spPr/>
    </dgm:pt>
    <dgm:pt modelId="{841E7A20-8143-4E6B-943A-7C331299A06B}" type="pres">
      <dgm:prSet presAssocID="{CF1A14E2-C0AA-488D-BBAA-409C080A2919}" presName="horzFour" presStyleCnt="0"/>
      <dgm:spPr/>
    </dgm:pt>
    <dgm:pt modelId="{22276CF2-8CD3-4E37-9A79-3E578F4963B0}" type="pres">
      <dgm:prSet presAssocID="{57AFD045-BB3F-47CE-B779-FC4C727E540B}" presName="vertFour" presStyleCnt="0">
        <dgm:presLayoutVars>
          <dgm:chPref val="3"/>
        </dgm:presLayoutVars>
      </dgm:prSet>
      <dgm:spPr/>
    </dgm:pt>
    <dgm:pt modelId="{C5C82684-2FD5-48FF-BB2D-8900824B0783}" type="pres">
      <dgm:prSet presAssocID="{57AFD045-BB3F-47CE-B779-FC4C727E540B}" presName="txFour" presStyleLbl="node4" presStyleIdx="16" presStyleCnt="24">
        <dgm:presLayoutVars>
          <dgm:chPref val="3"/>
        </dgm:presLayoutVars>
      </dgm:prSet>
      <dgm:spPr>
        <a:xfrm>
          <a:off x="6495991" y="1656762"/>
          <a:ext cx="1853579" cy="486019"/>
        </a:xfrm>
        <a:prstGeom prst="roundRect">
          <a:avLst>
            <a:gd name="adj" fmla="val 10000"/>
          </a:avLst>
        </a:prstGeom>
      </dgm:spPr>
    </dgm:pt>
    <dgm:pt modelId="{3AEC1B75-2AA3-4E21-9CF1-F01101C165E3}" type="pres">
      <dgm:prSet presAssocID="{57AFD045-BB3F-47CE-B779-FC4C727E540B}" presName="parTransFour" presStyleCnt="0"/>
      <dgm:spPr/>
    </dgm:pt>
    <dgm:pt modelId="{5B202BD2-3FD1-4565-A581-71343AAEA74D}" type="pres">
      <dgm:prSet presAssocID="{57AFD045-BB3F-47CE-B779-FC4C727E540B}" presName="horzFour" presStyleCnt="0"/>
      <dgm:spPr/>
    </dgm:pt>
    <dgm:pt modelId="{DBB059E7-8CE5-4DB1-AC6D-556C3D01C356}" type="pres">
      <dgm:prSet presAssocID="{C660F784-1209-445E-AD63-A05A30F055BC}" presName="vertFour" presStyleCnt="0">
        <dgm:presLayoutVars>
          <dgm:chPref val="3"/>
        </dgm:presLayoutVars>
      </dgm:prSet>
      <dgm:spPr/>
    </dgm:pt>
    <dgm:pt modelId="{3FC04AB2-27E5-4199-8532-42873C0EB0F6}" type="pres">
      <dgm:prSet presAssocID="{C660F784-1209-445E-AD63-A05A30F055BC}" presName="txFour" presStyleLbl="node4" presStyleIdx="17" presStyleCnt="24">
        <dgm:presLayoutVars>
          <dgm:chPref val="3"/>
        </dgm:presLayoutVars>
      </dgm:prSet>
      <dgm:spPr>
        <a:xfrm>
          <a:off x="6495991" y="1104968"/>
          <a:ext cx="1853579" cy="486019"/>
        </a:xfrm>
        <a:prstGeom prst="roundRect">
          <a:avLst>
            <a:gd name="adj" fmla="val 10000"/>
          </a:avLst>
        </a:prstGeom>
      </dgm:spPr>
    </dgm:pt>
    <dgm:pt modelId="{61F37852-C120-406F-8F4A-A40A2F45F9B2}" type="pres">
      <dgm:prSet presAssocID="{C660F784-1209-445E-AD63-A05A30F055BC}" presName="parTransFour" presStyleCnt="0"/>
      <dgm:spPr/>
    </dgm:pt>
    <dgm:pt modelId="{874BFBFA-505D-44F5-BE8A-C838D4C73196}" type="pres">
      <dgm:prSet presAssocID="{C660F784-1209-445E-AD63-A05A30F055BC}" presName="horzFour" presStyleCnt="0"/>
      <dgm:spPr/>
    </dgm:pt>
    <dgm:pt modelId="{642D7464-425C-4008-B541-520D09FFAC38}" type="pres">
      <dgm:prSet presAssocID="{238B03AC-AB39-423E-8CAF-8CE1DF459DC7}" presName="vertFour" presStyleCnt="0">
        <dgm:presLayoutVars>
          <dgm:chPref val="3"/>
        </dgm:presLayoutVars>
      </dgm:prSet>
      <dgm:spPr/>
    </dgm:pt>
    <dgm:pt modelId="{24BB3F36-35F6-4E9C-AF52-DE585EF65261}" type="pres">
      <dgm:prSet presAssocID="{238B03AC-AB39-423E-8CAF-8CE1DF459DC7}" presName="txFour" presStyleLbl="node4" presStyleIdx="18" presStyleCnt="24">
        <dgm:presLayoutVars>
          <dgm:chPref val="3"/>
        </dgm:presLayoutVars>
      </dgm:prSet>
      <dgm:spPr>
        <a:xfrm>
          <a:off x="6495991" y="553174"/>
          <a:ext cx="1853579" cy="486019"/>
        </a:xfrm>
        <a:prstGeom prst="roundRect">
          <a:avLst>
            <a:gd name="adj" fmla="val 10000"/>
          </a:avLst>
        </a:prstGeom>
      </dgm:spPr>
    </dgm:pt>
    <dgm:pt modelId="{2326AD4A-D014-4ABF-9AD5-560BC48FE9FF}" type="pres">
      <dgm:prSet presAssocID="{238B03AC-AB39-423E-8CAF-8CE1DF459DC7}" presName="parTransFour" presStyleCnt="0"/>
      <dgm:spPr/>
    </dgm:pt>
    <dgm:pt modelId="{4BC156A9-3362-4941-897F-EADD5AC1CD95}" type="pres">
      <dgm:prSet presAssocID="{238B03AC-AB39-423E-8CAF-8CE1DF459DC7}" presName="horzFour" presStyleCnt="0"/>
      <dgm:spPr/>
    </dgm:pt>
    <dgm:pt modelId="{C4FB9FD5-7E04-48DA-A4DF-D8638E9C37DC}" type="pres">
      <dgm:prSet presAssocID="{E4D3D01B-9B45-44F8-A77A-F9B53DA3AC9C}" presName="vertFour" presStyleCnt="0">
        <dgm:presLayoutVars>
          <dgm:chPref val="3"/>
        </dgm:presLayoutVars>
      </dgm:prSet>
      <dgm:spPr/>
    </dgm:pt>
    <dgm:pt modelId="{B36B095B-B903-46EF-8D1A-F4F29C5D71BE}" type="pres">
      <dgm:prSet presAssocID="{E4D3D01B-9B45-44F8-A77A-F9B53DA3AC9C}" presName="txFour" presStyleLbl="node4" presStyleIdx="19" presStyleCnt="24">
        <dgm:presLayoutVars>
          <dgm:chPref val="3"/>
        </dgm:presLayoutVars>
      </dgm:prSet>
      <dgm:spPr>
        <a:xfrm>
          <a:off x="6495991" y="1381"/>
          <a:ext cx="1853579" cy="486019"/>
        </a:xfrm>
        <a:prstGeom prst="roundRect">
          <a:avLst>
            <a:gd name="adj" fmla="val 10000"/>
          </a:avLst>
        </a:prstGeom>
      </dgm:spPr>
    </dgm:pt>
    <dgm:pt modelId="{0B0B9AB9-E016-436C-9BA6-AFD8B87B6B40}" type="pres">
      <dgm:prSet presAssocID="{E4D3D01B-9B45-44F8-A77A-F9B53DA3AC9C}" presName="horzFour" presStyleCnt="0"/>
      <dgm:spPr/>
    </dgm:pt>
    <dgm:pt modelId="{61AAA053-AAB2-4172-B7D7-CE387F538497}" type="pres">
      <dgm:prSet presAssocID="{CA840AE0-9B40-457E-BB4E-BB89E5508D3A}" presName="sibSpaceOne" presStyleCnt="0"/>
      <dgm:spPr/>
    </dgm:pt>
    <dgm:pt modelId="{34CE91AB-7B77-4EE0-B0F5-067F0CDA9CDB}" type="pres">
      <dgm:prSet presAssocID="{B0311E2D-EADE-44C0-B536-758FED5B23A8}" presName="vertOne" presStyleCnt="0"/>
      <dgm:spPr/>
    </dgm:pt>
    <dgm:pt modelId="{E14C3A99-F7F4-4743-90C9-E5985AB01909}" type="pres">
      <dgm:prSet presAssocID="{B0311E2D-EADE-44C0-B536-758FED5B23A8}" presName="txOne" presStyleLbl="node0" presStyleIdx="4" presStyleCnt="5">
        <dgm:presLayoutVars>
          <dgm:chPref val="3"/>
        </dgm:presLayoutVars>
      </dgm:prSet>
      <dgm:spPr/>
    </dgm:pt>
    <dgm:pt modelId="{61898F20-677E-47A6-9FE9-A2D2E45B5101}" type="pres">
      <dgm:prSet presAssocID="{B0311E2D-EADE-44C0-B536-758FED5B23A8}" presName="parTransOne" presStyleCnt="0"/>
      <dgm:spPr/>
    </dgm:pt>
    <dgm:pt modelId="{F954A570-7134-4FFD-818C-CBBD4CBB855A}" type="pres">
      <dgm:prSet presAssocID="{B0311E2D-EADE-44C0-B536-758FED5B23A8}" presName="horzOne" presStyleCnt="0"/>
      <dgm:spPr/>
    </dgm:pt>
    <dgm:pt modelId="{4CBF4471-BD5D-403A-95A8-A44300D74990}" type="pres">
      <dgm:prSet presAssocID="{9D3C947B-C072-4967-A6B3-0DBA18B8BE11}" presName="vertTwo" presStyleCnt="0"/>
      <dgm:spPr/>
    </dgm:pt>
    <dgm:pt modelId="{242C1DFA-94B1-4772-9B51-158FE99DD23A}" type="pres">
      <dgm:prSet presAssocID="{9D3C947B-C072-4967-A6B3-0DBA18B8BE11}" presName="txTwo" presStyleLbl="node2" presStyleIdx="4" presStyleCnt="5">
        <dgm:presLayoutVars>
          <dgm:chPref val="3"/>
        </dgm:presLayoutVars>
      </dgm:prSet>
      <dgm:spPr/>
    </dgm:pt>
    <dgm:pt modelId="{17E6DE5A-A20B-40C3-B8ED-2F354909E72A}" type="pres">
      <dgm:prSet presAssocID="{9D3C947B-C072-4967-A6B3-0DBA18B8BE11}" presName="parTransTwo" presStyleCnt="0"/>
      <dgm:spPr/>
    </dgm:pt>
    <dgm:pt modelId="{8811B840-E93B-4498-A4D0-B0E9ECC84C9B}" type="pres">
      <dgm:prSet presAssocID="{9D3C947B-C072-4967-A6B3-0DBA18B8BE11}" presName="horzTwo" presStyleCnt="0"/>
      <dgm:spPr/>
    </dgm:pt>
    <dgm:pt modelId="{209C9B68-4D43-489B-B0DE-2E4436320308}" type="pres">
      <dgm:prSet presAssocID="{63752C72-0DD5-4F25-A38B-5B30609D47EB}" presName="vertThree" presStyleCnt="0"/>
      <dgm:spPr/>
    </dgm:pt>
    <dgm:pt modelId="{54D5FE6F-08E7-407D-B366-7BED12AEFF2B}" type="pres">
      <dgm:prSet presAssocID="{63752C72-0DD5-4F25-A38B-5B30609D47EB}" presName="txThree" presStyleLbl="node3" presStyleIdx="4" presStyleCnt="5">
        <dgm:presLayoutVars>
          <dgm:chPref val="3"/>
        </dgm:presLayoutVars>
      </dgm:prSet>
      <dgm:spPr/>
    </dgm:pt>
    <dgm:pt modelId="{07DDAC38-F4D5-46F7-BB54-4BEE4EEB21C1}" type="pres">
      <dgm:prSet presAssocID="{63752C72-0DD5-4F25-A38B-5B30609D47EB}" presName="parTransThree" presStyleCnt="0"/>
      <dgm:spPr/>
    </dgm:pt>
    <dgm:pt modelId="{F13FA764-7CF1-48C9-91A1-CA83D270F4B2}" type="pres">
      <dgm:prSet presAssocID="{63752C72-0DD5-4F25-A38B-5B30609D47EB}" presName="horzThree" presStyleCnt="0"/>
      <dgm:spPr/>
    </dgm:pt>
    <dgm:pt modelId="{B0233911-F8E5-463E-AB39-97EBA264CFC6}" type="pres">
      <dgm:prSet presAssocID="{D58F7E6B-7FE3-42C6-B6FF-2D0BC5A9926D}" presName="vertFour" presStyleCnt="0">
        <dgm:presLayoutVars>
          <dgm:chPref val="3"/>
        </dgm:presLayoutVars>
      </dgm:prSet>
      <dgm:spPr/>
    </dgm:pt>
    <dgm:pt modelId="{26E44126-F914-4D93-979C-7AC41AC5A121}" type="pres">
      <dgm:prSet presAssocID="{D58F7E6B-7FE3-42C6-B6FF-2D0BC5A9926D}" presName="txFour" presStyleLbl="node4" presStyleIdx="20" presStyleCnt="24">
        <dgm:presLayoutVars>
          <dgm:chPref val="3"/>
        </dgm:presLayoutVars>
      </dgm:prSet>
      <dgm:spPr/>
    </dgm:pt>
    <dgm:pt modelId="{2DBD41B2-F269-44A2-A2AF-5D15E8B7947E}" type="pres">
      <dgm:prSet presAssocID="{D58F7E6B-7FE3-42C6-B6FF-2D0BC5A9926D}" presName="parTransFour" presStyleCnt="0"/>
      <dgm:spPr/>
    </dgm:pt>
    <dgm:pt modelId="{EC144276-5936-4491-AE96-EDCEEF63F61F}" type="pres">
      <dgm:prSet presAssocID="{D58F7E6B-7FE3-42C6-B6FF-2D0BC5A9926D}" presName="horzFour" presStyleCnt="0"/>
      <dgm:spPr/>
    </dgm:pt>
    <dgm:pt modelId="{48A89ACD-E4BD-408B-884B-5D32B533AC68}" type="pres">
      <dgm:prSet presAssocID="{7A27A50D-9379-4847-8AB3-E602229F05C2}" presName="vertFour" presStyleCnt="0">
        <dgm:presLayoutVars>
          <dgm:chPref val="3"/>
        </dgm:presLayoutVars>
      </dgm:prSet>
      <dgm:spPr/>
    </dgm:pt>
    <dgm:pt modelId="{8EE135C6-115D-406E-9B42-6E7C25B9F9FA}" type="pres">
      <dgm:prSet presAssocID="{7A27A50D-9379-4847-8AB3-E602229F05C2}" presName="txFour" presStyleLbl="node4" presStyleIdx="21" presStyleCnt="24">
        <dgm:presLayoutVars>
          <dgm:chPref val="3"/>
        </dgm:presLayoutVars>
      </dgm:prSet>
      <dgm:spPr/>
    </dgm:pt>
    <dgm:pt modelId="{CB22A69B-A230-4871-BB00-0CD5096FD07C}" type="pres">
      <dgm:prSet presAssocID="{7A27A50D-9379-4847-8AB3-E602229F05C2}" presName="parTransFour" presStyleCnt="0"/>
      <dgm:spPr/>
    </dgm:pt>
    <dgm:pt modelId="{2B7EDBD1-E6ED-4733-A68C-EF2CAF353478}" type="pres">
      <dgm:prSet presAssocID="{7A27A50D-9379-4847-8AB3-E602229F05C2}" presName="horzFour" presStyleCnt="0"/>
      <dgm:spPr/>
    </dgm:pt>
    <dgm:pt modelId="{19251CCA-418F-4917-B467-17205F9FAA21}" type="pres">
      <dgm:prSet presAssocID="{7F1FD6A4-371F-41E3-9589-C79E8BE80322}" presName="vertFour" presStyleCnt="0">
        <dgm:presLayoutVars>
          <dgm:chPref val="3"/>
        </dgm:presLayoutVars>
      </dgm:prSet>
      <dgm:spPr/>
    </dgm:pt>
    <dgm:pt modelId="{A59091BA-286B-476D-B863-639FDBABA76D}" type="pres">
      <dgm:prSet presAssocID="{7F1FD6A4-371F-41E3-9589-C79E8BE80322}" presName="txFour" presStyleLbl="node4" presStyleIdx="22" presStyleCnt="24">
        <dgm:presLayoutVars>
          <dgm:chPref val="3"/>
        </dgm:presLayoutVars>
      </dgm:prSet>
      <dgm:spPr/>
    </dgm:pt>
    <dgm:pt modelId="{F9203A5A-F01E-49FD-ACFC-471BE1EE5F83}" type="pres">
      <dgm:prSet presAssocID="{7F1FD6A4-371F-41E3-9589-C79E8BE80322}" presName="parTransFour" presStyleCnt="0"/>
      <dgm:spPr/>
    </dgm:pt>
    <dgm:pt modelId="{DE93D64F-8BA9-4F1D-8F34-F479B9D6BD11}" type="pres">
      <dgm:prSet presAssocID="{7F1FD6A4-371F-41E3-9589-C79E8BE80322}" presName="horzFour" presStyleCnt="0"/>
      <dgm:spPr/>
    </dgm:pt>
    <dgm:pt modelId="{88DB7B46-F747-495E-8945-76B6EC00B762}" type="pres">
      <dgm:prSet presAssocID="{0768EC18-479A-4C20-8DD9-9F86C1EBBCD7}" presName="vertFour" presStyleCnt="0">
        <dgm:presLayoutVars>
          <dgm:chPref val="3"/>
        </dgm:presLayoutVars>
      </dgm:prSet>
      <dgm:spPr/>
    </dgm:pt>
    <dgm:pt modelId="{3699290D-A6A1-43C3-ADBA-DB604EC8CC8C}" type="pres">
      <dgm:prSet presAssocID="{0768EC18-479A-4C20-8DD9-9F86C1EBBCD7}" presName="txFour" presStyleLbl="node4" presStyleIdx="23" presStyleCnt="24">
        <dgm:presLayoutVars>
          <dgm:chPref val="3"/>
        </dgm:presLayoutVars>
      </dgm:prSet>
      <dgm:spPr>
        <a:xfrm>
          <a:off x="8660972" y="553174"/>
          <a:ext cx="1853579" cy="486019"/>
        </a:xfrm>
        <a:prstGeom prst="roundRect">
          <a:avLst>
            <a:gd name="adj" fmla="val 10000"/>
          </a:avLst>
        </a:prstGeom>
      </dgm:spPr>
    </dgm:pt>
    <dgm:pt modelId="{02DBC525-2A41-4AB6-83D0-A0CCE80366FC}" type="pres">
      <dgm:prSet presAssocID="{0768EC18-479A-4C20-8DD9-9F86C1EBBCD7}" presName="horzFour" presStyleCnt="0"/>
      <dgm:spPr/>
    </dgm:pt>
  </dgm:ptLst>
  <dgm:cxnLst>
    <dgm:cxn modelId="{946ABD07-6181-4C52-9A25-91D163987E93}" srcId="{18B0BB8A-AFE8-4272-9951-C8F66DAFD5E1}" destId="{944DE726-DEBA-4E06-B8EE-C639DE39146F}" srcOrd="0" destOrd="0" parTransId="{BD708D49-C980-4CCD-8667-A280B3BFB3FF}" sibTransId="{197550DE-368A-4A13-BBF1-79248E388642}"/>
    <dgm:cxn modelId="{2EAEFE0F-D4F6-4E33-ADE8-50CBC8062260}" srcId="{14E11E5C-AA4E-4FBE-A627-4F7FE2DA3B59}" destId="{16CE144E-227E-4CAA-A3C2-73420C646B4B}" srcOrd="0" destOrd="0" parTransId="{18E18673-540E-4619-9AF5-2768B67DC2BB}" sibTransId="{E3841031-3E3E-46FC-B000-4A66DA87FEEE}"/>
    <dgm:cxn modelId="{B9448417-EAF3-40B5-813C-FFB215F7AB4B}" type="presOf" srcId="{02B22FB3-1FF7-4E98-A240-50145287E895}" destId="{82E73064-FFA9-420F-B27E-3D7FBBBBA4C5}" srcOrd="0" destOrd="0" presId="urn:microsoft.com/office/officeart/2005/8/layout/architecture"/>
    <dgm:cxn modelId="{905E8818-940A-4BC8-9ACA-9361E94561E9}" srcId="{5A3649E4-03CE-46CA-AAFC-FD60CD464144}" destId="{91FA8C2E-3C3D-4927-82EA-1FB664CCF449}" srcOrd="0" destOrd="0" parTransId="{DFDA22FA-2CF6-4C0A-8D05-0D6330313DF0}" sibTransId="{5D7BAF0E-0ABD-4C72-B43C-36785E45D918}"/>
    <dgm:cxn modelId="{E4EE941C-6F18-4A61-B5DA-88DD684420FF}" srcId="{FDFD7672-CBF7-425E-91B3-28B84DBFBE51}" destId="{5227B3A3-548F-4A01-9EF2-5FF2F2632406}" srcOrd="0" destOrd="0" parTransId="{436EB82B-4DFE-4013-AC08-968B946C47B4}" sibTransId="{5B563A8B-9F6A-4157-9249-11E6AC5425EF}"/>
    <dgm:cxn modelId="{FF07CE21-9A85-4978-8887-C020F2AA2AE9}" type="presOf" srcId="{174B496D-6ED6-44AD-A307-62FFC2528ADF}" destId="{31C1B94A-4248-41F8-A11A-6AE8D3F7D0BC}" srcOrd="0" destOrd="0" presId="urn:microsoft.com/office/officeart/2005/8/layout/architecture"/>
    <dgm:cxn modelId="{CF99F124-6FEB-4681-B11C-AF46E7C25562}" srcId="{B0311E2D-EADE-44C0-B536-758FED5B23A8}" destId="{9D3C947B-C072-4967-A6B3-0DBA18B8BE11}" srcOrd="0" destOrd="0" parTransId="{9B79E8DE-ABE5-4250-BC7D-DF2E0F398153}" sibTransId="{8B5AA9FF-8F8A-4034-AD29-00CC2909B25D}"/>
    <dgm:cxn modelId="{5F224F26-6823-4733-B363-6B113F779EEA}" srcId="{944DE726-DEBA-4E06-B8EE-C639DE39146F}" destId="{42C69863-B6AD-4310-969B-63E6555153AA}" srcOrd="0" destOrd="0" parTransId="{A924223C-8697-459D-A76C-D472CDDAF701}" sibTransId="{FDEDC9F2-DA0C-47E2-910C-7962AC26F961}"/>
    <dgm:cxn modelId="{3FD3022C-57A4-4B9D-B976-3BDF8DBFDFA8}" srcId="{479BD686-9037-487C-8DA2-F08818596275}" destId="{B7E75CD6-C813-497B-B780-5300364AF5DE}" srcOrd="0" destOrd="0" parTransId="{D6E7C757-5B4E-4B1F-B54C-9D08D478C2A9}" sibTransId="{0A890325-1270-42D3-8105-4BCB6E3A6197}"/>
    <dgm:cxn modelId="{6F09B52F-34CC-46FC-9496-A0FA198632B5}" srcId="{CF1A14E2-C0AA-488D-BBAA-409C080A2919}" destId="{57AFD045-BB3F-47CE-B779-FC4C727E540B}" srcOrd="0" destOrd="0" parTransId="{40F39722-697B-4BA2-9C74-703D5A5850AC}" sibTransId="{BC73EF65-F05C-48A1-A56C-11996B5D5E23}"/>
    <dgm:cxn modelId="{BC22C433-686A-4703-80A4-79E1E084A7BA}" type="presOf" srcId="{7F1FD6A4-371F-41E3-9589-C79E8BE80322}" destId="{A59091BA-286B-476D-B863-639FDBABA76D}" srcOrd="0" destOrd="0" presId="urn:microsoft.com/office/officeart/2005/8/layout/architecture"/>
    <dgm:cxn modelId="{6AE12738-54F4-442B-B62A-46ED1F521076}" type="presOf" srcId="{5A3649E4-03CE-46CA-AAFC-FD60CD464144}" destId="{72EB4A38-3FA1-499E-A17A-D8C9DB009724}" srcOrd="0" destOrd="0" presId="urn:microsoft.com/office/officeart/2005/8/layout/architecture"/>
    <dgm:cxn modelId="{A0456338-546C-45B2-8523-57A665644132}" type="presOf" srcId="{65E996EF-2715-45F1-BA49-C1E0275DAD3E}" destId="{B3B07292-ADD0-44AD-852F-936B3A43AA78}" srcOrd="0" destOrd="0" presId="urn:microsoft.com/office/officeart/2005/8/layout/architecture"/>
    <dgm:cxn modelId="{FAA87C3C-2AD3-4D14-B9B1-5D084502DAF0}" srcId="{C660F784-1209-445E-AD63-A05A30F055BC}" destId="{238B03AC-AB39-423E-8CAF-8CE1DF459DC7}" srcOrd="0" destOrd="0" parTransId="{69F1702A-36E9-4869-9A70-44D3BC0CB53D}" sibTransId="{3AA5D9AD-1F36-453A-AC95-ED6414CA0E51}"/>
    <dgm:cxn modelId="{073C4D3F-AD5C-4AC4-BB3C-AEFF4F6A0247}" type="presOf" srcId="{42C69863-B6AD-4310-969B-63E6555153AA}" destId="{3314AE34-BE87-45C1-9C45-CCD1F3F9415A}" srcOrd="0" destOrd="0" presId="urn:microsoft.com/office/officeart/2005/8/layout/architecture"/>
    <dgm:cxn modelId="{B2E20C5C-10FA-4432-BCC2-40C24B808A80}" type="presOf" srcId="{944DE726-DEBA-4E06-B8EE-C639DE39146F}" destId="{9641EA97-DDE9-4911-8F0F-1F9EEE9E221B}" srcOrd="0" destOrd="0" presId="urn:microsoft.com/office/officeart/2005/8/layout/architecture"/>
    <dgm:cxn modelId="{7A49395C-E26C-4756-9DD0-52D605670845}" srcId="{63752C72-0DD5-4F25-A38B-5B30609D47EB}" destId="{D58F7E6B-7FE3-42C6-B6FF-2D0BC5A9926D}" srcOrd="0" destOrd="0" parTransId="{C0ED0570-22BD-4044-99BA-F047F26F6FF7}" sibTransId="{B4CF22F0-3281-440B-A483-CB602F344369}"/>
    <dgm:cxn modelId="{E528FD5C-E480-4E0C-9C46-A31E60E9D42E}" type="presOf" srcId="{7A27A50D-9379-4847-8AB3-E602229F05C2}" destId="{8EE135C6-115D-406E-9B42-6E7C25B9F9FA}" srcOrd="0" destOrd="0" presId="urn:microsoft.com/office/officeart/2005/8/layout/architecture"/>
    <dgm:cxn modelId="{1ACDA362-57D8-4F85-B1EF-64944B88618F}" type="presOf" srcId="{FDFD7672-CBF7-425E-91B3-28B84DBFBE51}" destId="{7DF7A294-96D7-4003-89FE-8269DB31D43A}" srcOrd="0" destOrd="0" presId="urn:microsoft.com/office/officeart/2005/8/layout/architecture"/>
    <dgm:cxn modelId="{086B9C44-B933-4F42-9FAC-3AFE7DA6EA61}" type="presOf" srcId="{479BD686-9037-487C-8DA2-F08818596275}" destId="{17305019-8515-4E54-BF19-64CE5DA9692D}" srcOrd="0" destOrd="0" presId="urn:microsoft.com/office/officeart/2005/8/layout/architecture"/>
    <dgm:cxn modelId="{3B89C444-F042-47EA-B777-4FC6BD874121}" srcId="{7A27A50D-9379-4847-8AB3-E602229F05C2}" destId="{7F1FD6A4-371F-41E3-9589-C79E8BE80322}" srcOrd="0" destOrd="0" parTransId="{38419F57-A58F-41D7-9303-9BF75362CD2B}" sibTransId="{3B2FA898-A12E-4234-BB1B-904CE452E7E2}"/>
    <dgm:cxn modelId="{BADC8546-B967-453E-86A5-88CC0A29C8BD}" srcId="{BC62CD1E-0A57-4CDC-85BD-360EF9DCA0C0}" destId="{477D7337-1BEB-41D4-9C6D-27DD1DDA5CAA}" srcOrd="0" destOrd="0" parTransId="{AF260FCF-2590-49D7-8A89-310B02AF8B27}" sibTransId="{4A366AA1-63BC-400A-AB05-0B49EFFB1BC5}"/>
    <dgm:cxn modelId="{22E29446-71ED-4A23-85CB-89ACD5281DFA}" type="presOf" srcId="{C660F784-1209-445E-AD63-A05A30F055BC}" destId="{3FC04AB2-27E5-4199-8532-42873C0EB0F6}" srcOrd="0" destOrd="0" presId="urn:microsoft.com/office/officeart/2005/8/layout/architecture"/>
    <dgm:cxn modelId="{5260AF66-7864-4924-A560-F9463D9FC79B}" srcId="{42C69863-B6AD-4310-969B-63E6555153AA}" destId="{E49A8A07-7825-4E0C-A83D-B894AB0AFD16}" srcOrd="0" destOrd="0" parTransId="{2AD2F9E9-8E55-4782-996E-99EBE29508E5}" sibTransId="{948B4794-0A24-4327-A484-708016901648}"/>
    <dgm:cxn modelId="{EE09A049-3349-4373-AA09-D1C82683D9CE}" srcId="{65E996EF-2715-45F1-BA49-C1E0275DAD3E}" destId="{718B4A3C-EFF5-41A5-BC6A-826CB346C7C2}" srcOrd="0" destOrd="0" parTransId="{9D2D09FD-4041-4937-97D8-D172146818FF}" sibTransId="{F7B4F0EE-4D90-42D4-AFE4-18B45D9E6FAA}"/>
    <dgm:cxn modelId="{0A38236B-8413-4804-AC34-3E63EF4349F8}" srcId="{95E312AC-277E-4EA5-AE17-39640876C728}" destId="{CF1A14E2-C0AA-488D-BBAA-409C080A2919}" srcOrd="0" destOrd="0" parTransId="{11B7F919-A602-4A97-BE4C-EBEAE10B3A07}" sibTransId="{5654DC0B-AE6C-40B5-9C26-9C211D1087D0}"/>
    <dgm:cxn modelId="{6A3CA54B-6096-4552-B650-63C27C6D6BBF}" type="presOf" srcId="{D58F7E6B-7FE3-42C6-B6FF-2D0BC5A9926D}" destId="{26E44126-F914-4D93-979C-7AC41AC5A121}" srcOrd="0" destOrd="0" presId="urn:microsoft.com/office/officeart/2005/8/layout/architecture"/>
    <dgm:cxn modelId="{8EB86A4C-B65A-443F-8287-E199E69D6C36}" type="presOf" srcId="{18B0BB8A-AFE8-4272-9951-C8F66DAFD5E1}" destId="{D1323028-AB23-448F-B2C8-09EC620AA25C}" srcOrd="0" destOrd="0" presId="urn:microsoft.com/office/officeart/2005/8/layout/architecture"/>
    <dgm:cxn modelId="{C50FF94C-B935-4191-8029-29F32815F43A}" type="presOf" srcId="{B7E75CD6-C813-497B-B780-5300364AF5DE}" destId="{083490B4-BE90-4908-9837-ECEB8ED59795}" srcOrd="0" destOrd="0" presId="urn:microsoft.com/office/officeart/2005/8/layout/architecture"/>
    <dgm:cxn modelId="{2F3DB16E-8238-4B36-9359-D310A816D497}" type="presOf" srcId="{477D7337-1BEB-41D4-9C6D-27DD1DDA5CAA}" destId="{E0FB8FA6-87A5-4637-9CE6-1CD63CC5D95D}" srcOrd="0" destOrd="0" presId="urn:microsoft.com/office/officeart/2005/8/layout/architecture"/>
    <dgm:cxn modelId="{852CC472-8311-41D2-B3D9-842E2CF85B60}" srcId="{5227B3A3-548F-4A01-9EF2-5FF2F2632406}" destId="{D318551A-2698-4B3C-B850-CA59E982FC4E}" srcOrd="0" destOrd="0" parTransId="{D01F9D7B-B8FE-4E73-836C-02C13778F818}" sibTransId="{F5D11BC2-94AE-433F-A9FB-29C7A4B87957}"/>
    <dgm:cxn modelId="{7A93CA77-B93D-498F-9F1F-F11FA2CBAF15}" srcId="{D318551A-2698-4B3C-B850-CA59E982FC4E}" destId="{A38A8821-91E6-434B-AF6D-2CB65531A823}" srcOrd="0" destOrd="0" parTransId="{03E94AFC-0C19-4EEF-A104-2F2CB3F679FA}" sibTransId="{0A9ED52C-42BE-4528-BBE9-4D3EFB5C9208}"/>
    <dgm:cxn modelId="{C6928C79-20E0-481C-8B37-F99005CEF671}" srcId="{BC62CD1E-0A57-4CDC-85BD-360EF9DCA0C0}" destId="{B0311E2D-EADE-44C0-B536-758FED5B23A8}" srcOrd="4" destOrd="0" parTransId="{E1D9E8D4-D232-4EE0-BB63-661AAE96409C}" sibTransId="{19CEA737-03DB-4F3F-9F48-44C23FB80874}"/>
    <dgm:cxn modelId="{ABCDBE7D-CD59-4492-8195-D6CA8820F692}" srcId="{3F212F73-6EAE-4470-B3AF-5D7A681DBD35}" destId="{65E996EF-2715-45F1-BA49-C1E0275DAD3E}" srcOrd="0" destOrd="0" parTransId="{14BED70F-003B-430E-B949-159F536B4A70}" sibTransId="{240AC77A-C679-4462-9E13-37157E897C78}"/>
    <dgm:cxn modelId="{A7D39781-D0A9-4714-A8CB-745106A78A7D}" type="presOf" srcId="{A38A8821-91E6-434B-AF6D-2CB65531A823}" destId="{9188F86F-C197-4736-BAE5-EBE77CC688DA}" srcOrd="0" destOrd="0" presId="urn:microsoft.com/office/officeart/2005/8/layout/architecture"/>
    <dgm:cxn modelId="{9FEB7A82-242B-47D5-82EC-E3EB602D00F0}" srcId="{16CE144E-227E-4CAA-A3C2-73420C646B4B}" destId="{95E312AC-277E-4EA5-AE17-39640876C728}" srcOrd="0" destOrd="0" parTransId="{62A05024-5B88-4331-9345-66E38E50A8A4}" sibTransId="{2D20A4CB-082D-4BBA-9976-20BCC484243E}"/>
    <dgm:cxn modelId="{AF10988C-0187-4CEE-A2BC-FCD20E4C7510}" srcId="{02B22FB3-1FF7-4E98-A240-50145287E895}" destId="{3F212F73-6EAE-4470-B3AF-5D7A681DBD35}" srcOrd="0" destOrd="0" parTransId="{5AB578B5-5090-4358-BF29-91123084176D}" sibTransId="{99AB94F2-D577-417B-9568-CDABEA61659E}"/>
    <dgm:cxn modelId="{DDBF368E-83CB-4913-BB02-527CF9B78FB6}" srcId="{5AAA0430-EAAF-49C5-8981-5345E4CAB430}" destId="{BD918C99-A22E-450A-9954-F62C2915A717}" srcOrd="0" destOrd="0" parTransId="{F67B182E-D166-4097-8A3D-B0B9E54F601D}" sibTransId="{76758DF5-9B44-41FC-BA29-93AC0E6B1A2A}"/>
    <dgm:cxn modelId="{6E02A790-4AF4-47EB-85CE-7FD28EBE9515}" srcId="{718B4A3C-EFF5-41A5-BC6A-826CB346C7C2}" destId="{5AAA0430-EAAF-49C5-8981-5345E4CAB430}" srcOrd="0" destOrd="0" parTransId="{213C9F7C-E4E4-4EC1-AC62-6E9FB4C1EB24}" sibTransId="{7DEF1DB7-04F2-44F9-BB4A-0E76850A4C17}"/>
    <dgm:cxn modelId="{35300295-3DE6-4CC2-9C6B-0FA309DA2C90}" type="presOf" srcId="{2179E194-75B3-465A-B6F5-24A487990E28}" destId="{A0BD5C41-9735-4F7D-9B2B-3554CDC09E78}" srcOrd="0" destOrd="0" presId="urn:microsoft.com/office/officeart/2005/8/layout/architecture"/>
    <dgm:cxn modelId="{D6624198-F789-4C91-B246-B90A3E4197D8}" srcId="{A38A8821-91E6-434B-AF6D-2CB65531A823}" destId="{8C2DA542-C3E4-403A-8445-8BF11118F541}" srcOrd="0" destOrd="0" parTransId="{2BCD1808-55CC-46C6-A6AB-652B7FE2BA32}" sibTransId="{CFE0F499-BE02-4622-9324-53B0BDF2449F}"/>
    <dgm:cxn modelId="{CAF1A199-37FB-461C-9B3D-AB495BA5585A}" type="presOf" srcId="{3F212F73-6EAE-4470-B3AF-5D7A681DBD35}" destId="{C6F3DFD3-117D-4549-AEA3-7410C4D2F33E}" srcOrd="0" destOrd="0" presId="urn:microsoft.com/office/officeart/2005/8/layout/architecture"/>
    <dgm:cxn modelId="{BB4A47A0-8CE3-42C5-9E0E-03BB3EF5FC2A}" type="presOf" srcId="{E4D3D01B-9B45-44F8-A77A-F9B53DA3AC9C}" destId="{B36B095B-B903-46EF-8D1A-F4F29C5D71BE}" srcOrd="0" destOrd="0" presId="urn:microsoft.com/office/officeart/2005/8/layout/architecture"/>
    <dgm:cxn modelId="{6F7E70A1-0CE1-47AD-BDFD-577E7BE55182}" srcId="{BC62CD1E-0A57-4CDC-85BD-360EF9DCA0C0}" destId="{18B0BB8A-AFE8-4272-9951-C8F66DAFD5E1}" srcOrd="2" destOrd="0" parTransId="{8C5D7988-735A-48F6-9FB3-7D0557B9D40C}" sibTransId="{1CADE952-B67F-4ADC-9EA7-11EF0700D6DA}"/>
    <dgm:cxn modelId="{823526A4-96B8-4EFD-94DE-548E24048035}" type="presOf" srcId="{D318551A-2698-4B3C-B850-CA59E982FC4E}" destId="{D3C7C611-C9CF-4066-8598-FBB9C84834ED}" srcOrd="0" destOrd="0" presId="urn:microsoft.com/office/officeart/2005/8/layout/architecture"/>
    <dgm:cxn modelId="{413B4FA5-7C73-447A-8252-3DD3EAEB9B43}" type="presOf" srcId="{9D3C947B-C072-4967-A6B3-0DBA18B8BE11}" destId="{242C1DFA-94B1-4772-9B51-158FE99DD23A}" srcOrd="0" destOrd="0" presId="urn:microsoft.com/office/officeart/2005/8/layout/architecture"/>
    <dgm:cxn modelId="{009CBCA5-FBB4-4EF3-BAE7-3C69B7B136A6}" srcId="{477D7337-1BEB-41D4-9C6D-27DD1DDA5CAA}" destId="{479BD686-9037-487C-8DA2-F08818596275}" srcOrd="0" destOrd="0" parTransId="{F0DB3485-E907-4338-808A-0C2503CD09E0}" sibTransId="{022FB4DE-2EEC-4829-8788-BB1D7DF3458E}"/>
    <dgm:cxn modelId="{7F946CA6-E338-4B7A-93E7-18D784F59C5A}" srcId="{57AFD045-BB3F-47CE-B779-FC4C727E540B}" destId="{C660F784-1209-445E-AD63-A05A30F055BC}" srcOrd="0" destOrd="0" parTransId="{1581DDEC-E00D-4DF3-B457-FA2FCA9A83B6}" sibTransId="{37CAE6B4-25EE-44F3-8474-0006014B5281}"/>
    <dgm:cxn modelId="{FD5391AA-518D-4043-A84E-B198198F233E}" type="presOf" srcId="{BD918C99-A22E-450A-9954-F62C2915A717}" destId="{D39828E4-CA6E-49BA-A185-CB09DDFE2719}" srcOrd="0" destOrd="0" presId="urn:microsoft.com/office/officeart/2005/8/layout/architecture"/>
    <dgm:cxn modelId="{170460AB-97C3-43DC-85A8-3C8BA0E72BA2}" type="presOf" srcId="{599EDAA2-00FE-4FD1-A440-E04ACDB7209B}" destId="{6914A49D-805B-4DC7-BF4F-FFC1CE71B083}" srcOrd="0" destOrd="0" presId="urn:microsoft.com/office/officeart/2005/8/layout/architecture"/>
    <dgm:cxn modelId="{795318AD-CBD8-4FBF-8DC4-890C9685211E}" srcId="{E49A8A07-7825-4E0C-A83D-B894AB0AFD16}" destId="{5A3649E4-03CE-46CA-AAFC-FD60CD464144}" srcOrd="0" destOrd="0" parTransId="{068CE498-90D6-4BEC-B181-B579EB258F4A}" sibTransId="{B15376AC-F941-4434-846C-D15596CE87A5}"/>
    <dgm:cxn modelId="{044D3AB3-2858-4CC2-B4B9-BCCD66BD2C86}" type="presOf" srcId="{91FA8C2E-3C3D-4927-82EA-1FB664CCF449}" destId="{3451BBC5-7700-46F4-B36F-652127A422F6}" srcOrd="0" destOrd="0" presId="urn:microsoft.com/office/officeart/2005/8/layout/architecture"/>
    <dgm:cxn modelId="{87A66BB3-9625-46AA-8ACD-01324B27D45A}" type="presOf" srcId="{14E11E5C-AA4E-4FBE-A627-4F7FE2DA3B59}" destId="{84A690FE-2A80-484A-9BE7-95B698377068}" srcOrd="0" destOrd="0" presId="urn:microsoft.com/office/officeart/2005/8/layout/architecture"/>
    <dgm:cxn modelId="{063A6BBC-331E-40A4-92A2-B5AE24408274}" type="presOf" srcId="{16CE144E-227E-4CAA-A3C2-73420C646B4B}" destId="{5C1ED861-6CB3-4404-B8BA-816FBA55830D}" srcOrd="0" destOrd="0" presId="urn:microsoft.com/office/officeart/2005/8/layout/architecture"/>
    <dgm:cxn modelId="{7C324BC2-0C11-4E7A-907C-670B9D1C73D2}" srcId="{599EDAA2-00FE-4FD1-A440-E04ACDB7209B}" destId="{2179E194-75B3-465A-B6F5-24A487990E28}" srcOrd="0" destOrd="0" parTransId="{1F2B80AA-2CF2-4612-A1B4-BD2E68F162E8}" sibTransId="{F8F4D5B8-E5FD-4BBA-B428-D5E1B81B219E}"/>
    <dgm:cxn modelId="{5567BCC4-272B-46B6-9A3B-A4CC02AD5BD3}" type="presOf" srcId="{E49A8A07-7825-4E0C-A83D-B894AB0AFD16}" destId="{22E3F09D-4F8D-4480-A670-645DAA852096}" srcOrd="0" destOrd="0" presId="urn:microsoft.com/office/officeart/2005/8/layout/architecture"/>
    <dgm:cxn modelId="{131806C7-54D9-46D6-8F07-6B75CEA04F76}" type="presOf" srcId="{2AFD02A7-6441-497A-A0C9-71FD6E667025}" destId="{7CAFF14E-C903-48B4-B760-901796348CDE}" srcOrd="0" destOrd="0" presId="urn:microsoft.com/office/officeart/2005/8/layout/architecture"/>
    <dgm:cxn modelId="{1E184FCA-5651-4392-A15F-86EDB499186D}" type="presOf" srcId="{63752C72-0DD5-4F25-A38B-5B30609D47EB}" destId="{54D5FE6F-08E7-407D-B366-7BED12AEFF2B}" srcOrd="0" destOrd="0" presId="urn:microsoft.com/office/officeart/2005/8/layout/architecture"/>
    <dgm:cxn modelId="{D5A42DCB-840F-4175-AF6A-4DF10111B337}" type="presOf" srcId="{5AAA0430-EAAF-49C5-8981-5345E4CAB430}" destId="{B29F7B8C-2DC5-43AC-8D36-0ECCE10562C3}" srcOrd="0" destOrd="0" presId="urn:microsoft.com/office/officeart/2005/8/layout/architecture"/>
    <dgm:cxn modelId="{1D7FE1CB-0AED-41A4-B58F-FD7DB9E94801}" type="presOf" srcId="{718B4A3C-EFF5-41A5-BC6A-826CB346C7C2}" destId="{C4ADD9A1-F4D3-46F0-B80D-EDE571E0353E}" srcOrd="0" destOrd="0" presId="urn:microsoft.com/office/officeart/2005/8/layout/architecture"/>
    <dgm:cxn modelId="{85FE30CC-084E-4DA3-B63F-29F1C3EAEAFD}" type="presOf" srcId="{8C2DA542-C3E4-403A-8445-8BF11118F541}" destId="{8C164D4F-C82D-4CF2-9BE2-4E43EDEF7C72}" srcOrd="0" destOrd="0" presId="urn:microsoft.com/office/officeart/2005/8/layout/architecture"/>
    <dgm:cxn modelId="{56F7EECF-E95E-457E-A365-A4252269B7E1}" srcId="{9D3C947B-C072-4967-A6B3-0DBA18B8BE11}" destId="{63752C72-0DD5-4F25-A38B-5B30609D47EB}" srcOrd="0" destOrd="0" parTransId="{219B5354-D6AD-4F10-96E3-41125D7C5646}" sibTransId="{D6C37650-6AE6-41C5-BA6E-4AE8C908E088}"/>
    <dgm:cxn modelId="{DBBB81D3-2380-440B-8131-EB62FCBE6B8A}" type="presOf" srcId="{95E312AC-277E-4EA5-AE17-39640876C728}" destId="{DEAFDCAA-4337-455D-B719-C90DFB0DC019}" srcOrd="0" destOrd="0" presId="urn:microsoft.com/office/officeart/2005/8/layout/architecture"/>
    <dgm:cxn modelId="{F02897D4-784C-4935-887C-6B82EDDF3D2F}" srcId="{D58F7E6B-7FE3-42C6-B6FF-2D0BC5A9926D}" destId="{7A27A50D-9379-4847-8AB3-E602229F05C2}" srcOrd="0" destOrd="0" parTransId="{C47472EC-F471-4002-A91B-55F8455D2100}" sibTransId="{2171C3E6-B97D-474D-B8B2-AAD2FA88F762}"/>
    <dgm:cxn modelId="{9DBED8D7-AD85-46F2-8E66-6D17377786F8}" srcId="{B7E75CD6-C813-497B-B780-5300364AF5DE}" destId="{FDFD7672-CBF7-425E-91B3-28B84DBFBE51}" srcOrd="0" destOrd="0" parTransId="{57D55FC9-1542-4EE5-BA1E-59D7DF015F54}" sibTransId="{F3B163ED-E4F8-40AC-90A1-AB37481AF11F}"/>
    <dgm:cxn modelId="{1C16FEE1-C169-4B17-B04E-3792E0251198}" type="presOf" srcId="{CF1A14E2-C0AA-488D-BBAA-409C080A2919}" destId="{BF932938-8AD9-4065-8990-4D79392236E7}" srcOrd="0" destOrd="0" presId="urn:microsoft.com/office/officeart/2005/8/layout/architecture"/>
    <dgm:cxn modelId="{032304E4-AB51-42EA-8775-70475F4FDBB9}" type="presOf" srcId="{BC62CD1E-0A57-4CDC-85BD-360EF9DCA0C0}" destId="{D1C1E590-4925-4C0E-BDD9-20B3E65AD247}" srcOrd="0" destOrd="0" presId="urn:microsoft.com/office/officeart/2005/8/layout/architecture"/>
    <dgm:cxn modelId="{144A4BE7-5BC0-49B0-95F2-C5F9D636E907}" type="presOf" srcId="{B0311E2D-EADE-44C0-B536-758FED5B23A8}" destId="{E14C3A99-F7F4-4743-90C9-E5985AB01909}" srcOrd="0" destOrd="0" presId="urn:microsoft.com/office/officeart/2005/8/layout/architecture"/>
    <dgm:cxn modelId="{AA59B0EA-352A-4EBF-805A-D579EAE1B4BB}" srcId="{2AFD02A7-6441-497A-A0C9-71FD6E667025}" destId="{02B22FB3-1FF7-4E98-A240-50145287E895}" srcOrd="0" destOrd="0" parTransId="{A185C118-9516-4E35-A3A0-E5D9632DB802}" sibTransId="{FF13298F-0423-4F08-86FF-D9BC3D799B97}"/>
    <dgm:cxn modelId="{16DDB8F2-EFD8-4A6C-BE91-513ECBA4261F}" type="presOf" srcId="{57AFD045-BB3F-47CE-B779-FC4C727E540B}" destId="{C5C82684-2FD5-48FF-BB2D-8900824B0783}" srcOrd="0" destOrd="0" presId="urn:microsoft.com/office/officeart/2005/8/layout/architecture"/>
    <dgm:cxn modelId="{1BEDA9F3-10F7-42B0-9969-50AC1EA6ACD4}" srcId="{BC62CD1E-0A57-4CDC-85BD-360EF9DCA0C0}" destId="{174B496D-6ED6-44AD-A307-62FFC2528ADF}" srcOrd="1" destOrd="0" parTransId="{32B2202A-4BF7-418F-9972-D5E65C440667}" sibTransId="{558AD3A6-8326-4E1A-80D9-9C7259BD50CD}"/>
    <dgm:cxn modelId="{BFC3D0F4-49EE-4544-AD82-928318AB672B}" srcId="{174B496D-6ED6-44AD-A307-62FFC2528ADF}" destId="{2AFD02A7-6441-497A-A0C9-71FD6E667025}" srcOrd="0" destOrd="0" parTransId="{3EA2616B-25F7-4AF9-8957-58162C6D517B}" sibTransId="{555FE57B-1509-4975-9CEA-9D08FD2F8D81}"/>
    <dgm:cxn modelId="{C23064F5-BE2F-43F0-9E02-1E6806234443}" srcId="{238B03AC-AB39-423E-8CAF-8CE1DF459DC7}" destId="{E4D3D01B-9B45-44F8-A77A-F9B53DA3AC9C}" srcOrd="0" destOrd="0" parTransId="{60944706-4C84-4D88-A847-8AFB0A669CE1}" sibTransId="{1DB09E3D-7C90-4942-A813-805B3314815F}"/>
    <dgm:cxn modelId="{870FAEF5-0359-4551-A8CA-4A9FCDC6F8E3}" srcId="{BC62CD1E-0A57-4CDC-85BD-360EF9DCA0C0}" destId="{14E11E5C-AA4E-4FBE-A627-4F7FE2DA3B59}" srcOrd="3" destOrd="0" parTransId="{CD49308D-CEF4-443F-8E97-27779FF3542C}" sibTransId="{CA840AE0-9B40-457E-BB4E-BB89E5508D3A}"/>
    <dgm:cxn modelId="{B04AEDF5-E50B-46F5-8E72-563740C7E55E}" type="presOf" srcId="{238B03AC-AB39-423E-8CAF-8CE1DF459DC7}" destId="{24BB3F36-35F6-4E9C-AF52-DE585EF65261}" srcOrd="0" destOrd="0" presId="urn:microsoft.com/office/officeart/2005/8/layout/architecture"/>
    <dgm:cxn modelId="{B2220DF8-7452-4A60-8D58-CF4D724B044D}" type="presOf" srcId="{5227B3A3-548F-4A01-9EF2-5FF2F2632406}" destId="{A0AF536B-4D57-4027-8197-DF3F74D8E234}" srcOrd="0" destOrd="0" presId="urn:microsoft.com/office/officeart/2005/8/layout/architecture"/>
    <dgm:cxn modelId="{6D4B25FA-F769-4DDD-B213-8980EBF6AC7B}" srcId="{7F1FD6A4-371F-41E3-9589-C79E8BE80322}" destId="{0768EC18-479A-4C20-8DD9-9F86C1EBBCD7}" srcOrd="0" destOrd="0" parTransId="{48F61D6A-65F7-482A-96B4-EAAEF7C8EB07}" sibTransId="{E3D61689-CB8D-4A90-AB74-6379F99D17F1}"/>
    <dgm:cxn modelId="{461EB0FB-DD79-46FB-A8B4-B1C0FA108280}" srcId="{91FA8C2E-3C3D-4927-82EA-1FB664CCF449}" destId="{599EDAA2-00FE-4FD1-A440-E04ACDB7209B}" srcOrd="0" destOrd="0" parTransId="{B76D0F4C-52DD-4478-8539-32263E6DDF3E}" sibTransId="{3728FB79-7C94-4413-9027-0473437AAA07}"/>
    <dgm:cxn modelId="{580C88FF-0A6C-4CD1-B49E-6B008E03CDF2}" type="presOf" srcId="{0768EC18-479A-4C20-8DD9-9F86C1EBBCD7}" destId="{3699290D-A6A1-43C3-ADBA-DB604EC8CC8C}" srcOrd="0" destOrd="0" presId="urn:microsoft.com/office/officeart/2005/8/layout/architecture"/>
    <dgm:cxn modelId="{6098A55B-D043-41A0-968B-4C55320BDEEE}" type="presParOf" srcId="{D1C1E590-4925-4C0E-BDD9-20B3E65AD247}" destId="{2B92FB3C-64BF-4390-B6E0-7960AC7D3100}" srcOrd="0" destOrd="0" presId="urn:microsoft.com/office/officeart/2005/8/layout/architecture"/>
    <dgm:cxn modelId="{3DC3968D-0990-4004-A23B-CBB9D7BA48EF}" type="presParOf" srcId="{2B92FB3C-64BF-4390-B6E0-7960AC7D3100}" destId="{E0FB8FA6-87A5-4637-9CE6-1CD63CC5D95D}" srcOrd="0" destOrd="0" presId="urn:microsoft.com/office/officeart/2005/8/layout/architecture"/>
    <dgm:cxn modelId="{09A20263-41C4-42CC-9C62-689F17EBEBF4}" type="presParOf" srcId="{2B92FB3C-64BF-4390-B6E0-7960AC7D3100}" destId="{C2718291-C0C5-410C-99A8-36669D4DDD16}" srcOrd="1" destOrd="0" presId="urn:microsoft.com/office/officeart/2005/8/layout/architecture"/>
    <dgm:cxn modelId="{264219AD-DC0E-406C-9888-5FBE6CC8AFED}" type="presParOf" srcId="{2B92FB3C-64BF-4390-B6E0-7960AC7D3100}" destId="{1C326B9F-BE40-470B-A339-AC91B067414E}" srcOrd="2" destOrd="0" presId="urn:microsoft.com/office/officeart/2005/8/layout/architecture"/>
    <dgm:cxn modelId="{340749E8-ACA6-466B-B247-0F17177059DA}" type="presParOf" srcId="{1C326B9F-BE40-470B-A339-AC91B067414E}" destId="{1EC891E5-C5E8-48C9-90DE-183FD02D7F05}" srcOrd="0" destOrd="0" presId="urn:microsoft.com/office/officeart/2005/8/layout/architecture"/>
    <dgm:cxn modelId="{A8635684-D6BC-47B3-882D-EA0E4EE56066}" type="presParOf" srcId="{1EC891E5-C5E8-48C9-90DE-183FD02D7F05}" destId="{17305019-8515-4E54-BF19-64CE5DA9692D}" srcOrd="0" destOrd="0" presId="urn:microsoft.com/office/officeart/2005/8/layout/architecture"/>
    <dgm:cxn modelId="{F7A22C17-8943-474C-A868-B0A82C569073}" type="presParOf" srcId="{1EC891E5-C5E8-48C9-90DE-183FD02D7F05}" destId="{E60C48C4-0126-46E2-9C9C-3A671C2546D5}" srcOrd="1" destOrd="0" presId="urn:microsoft.com/office/officeart/2005/8/layout/architecture"/>
    <dgm:cxn modelId="{0C1FE914-E721-4923-A3B8-F0ABD29C0CA0}" type="presParOf" srcId="{1EC891E5-C5E8-48C9-90DE-183FD02D7F05}" destId="{25627690-5B9F-4A43-BB49-012259B3D60F}" srcOrd="2" destOrd="0" presId="urn:microsoft.com/office/officeart/2005/8/layout/architecture"/>
    <dgm:cxn modelId="{D6064C3E-7C97-4E3C-A649-91CAF8435C2E}" type="presParOf" srcId="{25627690-5B9F-4A43-BB49-012259B3D60F}" destId="{CE957146-F86C-4095-9F0D-D1469B18A9C1}" srcOrd="0" destOrd="0" presId="urn:microsoft.com/office/officeart/2005/8/layout/architecture"/>
    <dgm:cxn modelId="{1F9F2B62-6512-4B27-B0A7-FFF35C8AE58F}" type="presParOf" srcId="{CE957146-F86C-4095-9F0D-D1469B18A9C1}" destId="{083490B4-BE90-4908-9837-ECEB8ED59795}" srcOrd="0" destOrd="0" presId="urn:microsoft.com/office/officeart/2005/8/layout/architecture"/>
    <dgm:cxn modelId="{049C2D98-93CF-4870-81C0-668F567C4DC4}" type="presParOf" srcId="{CE957146-F86C-4095-9F0D-D1469B18A9C1}" destId="{6E086151-B99D-4533-AEA8-C9397ED185BD}" srcOrd="1" destOrd="0" presId="urn:microsoft.com/office/officeart/2005/8/layout/architecture"/>
    <dgm:cxn modelId="{EB0606B5-5C59-46C4-AF59-224A04AB9056}" type="presParOf" srcId="{CE957146-F86C-4095-9F0D-D1469B18A9C1}" destId="{F367DF7E-A283-4605-A723-E0DC6A828E0A}" srcOrd="2" destOrd="0" presId="urn:microsoft.com/office/officeart/2005/8/layout/architecture"/>
    <dgm:cxn modelId="{245AF016-7B71-4A64-B99C-BD4BF4A9A969}" type="presParOf" srcId="{F367DF7E-A283-4605-A723-E0DC6A828E0A}" destId="{235FF640-98F7-45D6-92D7-BD427B9C7942}" srcOrd="0" destOrd="0" presId="urn:microsoft.com/office/officeart/2005/8/layout/architecture"/>
    <dgm:cxn modelId="{22940C65-57C1-4C95-8B79-508AC8AE3EFC}" type="presParOf" srcId="{235FF640-98F7-45D6-92D7-BD427B9C7942}" destId="{7DF7A294-96D7-4003-89FE-8269DB31D43A}" srcOrd="0" destOrd="0" presId="urn:microsoft.com/office/officeart/2005/8/layout/architecture"/>
    <dgm:cxn modelId="{0F3C8E52-D190-474B-A13F-ACD10BE4EB56}" type="presParOf" srcId="{235FF640-98F7-45D6-92D7-BD427B9C7942}" destId="{D2C11FF9-0350-45C5-8634-7947B560B791}" srcOrd="1" destOrd="0" presId="urn:microsoft.com/office/officeart/2005/8/layout/architecture"/>
    <dgm:cxn modelId="{16F7AF02-96EB-4941-B3CB-B8B033E473A5}" type="presParOf" srcId="{235FF640-98F7-45D6-92D7-BD427B9C7942}" destId="{82292264-F5D7-4878-9855-BBDBA02BDFC2}" srcOrd="2" destOrd="0" presId="urn:microsoft.com/office/officeart/2005/8/layout/architecture"/>
    <dgm:cxn modelId="{C53029DF-E63B-4C6A-9C43-4C1937369717}" type="presParOf" srcId="{82292264-F5D7-4878-9855-BBDBA02BDFC2}" destId="{E44CDB64-6BCA-42A7-894A-158EC519759F}" srcOrd="0" destOrd="0" presId="urn:microsoft.com/office/officeart/2005/8/layout/architecture"/>
    <dgm:cxn modelId="{F9B8013B-CD74-448C-B027-983C3128B1DB}" type="presParOf" srcId="{E44CDB64-6BCA-42A7-894A-158EC519759F}" destId="{A0AF536B-4D57-4027-8197-DF3F74D8E234}" srcOrd="0" destOrd="0" presId="urn:microsoft.com/office/officeart/2005/8/layout/architecture"/>
    <dgm:cxn modelId="{8FA35512-D67C-464A-B1FE-4D835454CFD9}" type="presParOf" srcId="{E44CDB64-6BCA-42A7-894A-158EC519759F}" destId="{54BED8B7-B889-4D29-9D4C-5CC0744616F8}" srcOrd="1" destOrd="0" presId="urn:microsoft.com/office/officeart/2005/8/layout/architecture"/>
    <dgm:cxn modelId="{74E08FD8-5629-4ACD-A4C3-6AA2EF853EFE}" type="presParOf" srcId="{E44CDB64-6BCA-42A7-894A-158EC519759F}" destId="{5B4B5E62-E503-43AB-A97D-F48777AB9EE1}" srcOrd="2" destOrd="0" presId="urn:microsoft.com/office/officeart/2005/8/layout/architecture"/>
    <dgm:cxn modelId="{25D007DC-776D-4E61-B120-C314BEEF7B4B}" type="presParOf" srcId="{5B4B5E62-E503-43AB-A97D-F48777AB9EE1}" destId="{E42ACCF3-8214-4624-8516-B1C1DDC47B14}" srcOrd="0" destOrd="0" presId="urn:microsoft.com/office/officeart/2005/8/layout/architecture"/>
    <dgm:cxn modelId="{B90C0318-8161-42E3-AC65-21EA6BAF01AE}" type="presParOf" srcId="{E42ACCF3-8214-4624-8516-B1C1DDC47B14}" destId="{D3C7C611-C9CF-4066-8598-FBB9C84834ED}" srcOrd="0" destOrd="0" presId="urn:microsoft.com/office/officeart/2005/8/layout/architecture"/>
    <dgm:cxn modelId="{AB269295-792A-4171-8C63-5B81630A66E4}" type="presParOf" srcId="{E42ACCF3-8214-4624-8516-B1C1DDC47B14}" destId="{3AA241D9-5315-4660-AD9A-972815152B03}" srcOrd="1" destOrd="0" presId="urn:microsoft.com/office/officeart/2005/8/layout/architecture"/>
    <dgm:cxn modelId="{1C7948CF-658D-4878-AD35-A15533887028}" type="presParOf" srcId="{E42ACCF3-8214-4624-8516-B1C1DDC47B14}" destId="{019026AD-57B6-4A4C-9982-85693DCBAF7B}" srcOrd="2" destOrd="0" presId="urn:microsoft.com/office/officeart/2005/8/layout/architecture"/>
    <dgm:cxn modelId="{F5556266-3FCC-4BD2-B97B-0DAC6597FFBB}" type="presParOf" srcId="{019026AD-57B6-4A4C-9982-85693DCBAF7B}" destId="{333C225D-103A-4A61-8BAA-41192EFA9470}" srcOrd="0" destOrd="0" presId="urn:microsoft.com/office/officeart/2005/8/layout/architecture"/>
    <dgm:cxn modelId="{95D7BE38-4532-4C0A-86C8-49C677013268}" type="presParOf" srcId="{333C225D-103A-4A61-8BAA-41192EFA9470}" destId="{9188F86F-C197-4736-BAE5-EBE77CC688DA}" srcOrd="0" destOrd="0" presId="urn:microsoft.com/office/officeart/2005/8/layout/architecture"/>
    <dgm:cxn modelId="{F1A4FC7F-8BFB-48F0-9E37-F279DBBC666B}" type="presParOf" srcId="{333C225D-103A-4A61-8BAA-41192EFA9470}" destId="{8327829D-EE03-447E-A6C2-C5EF5DE7FEF7}" srcOrd="1" destOrd="0" presId="urn:microsoft.com/office/officeart/2005/8/layout/architecture"/>
    <dgm:cxn modelId="{23D2BB08-4DC7-4AEF-9B24-4650199FC979}" type="presParOf" srcId="{333C225D-103A-4A61-8BAA-41192EFA9470}" destId="{F20618BE-8F8C-471B-BBE9-68F266ACE6EF}" srcOrd="2" destOrd="0" presId="urn:microsoft.com/office/officeart/2005/8/layout/architecture"/>
    <dgm:cxn modelId="{2E90723C-6C77-4BBA-99FD-2163C4F0152D}" type="presParOf" srcId="{F20618BE-8F8C-471B-BBE9-68F266ACE6EF}" destId="{67AC23F9-68B3-4A8C-895C-66B19CB449E5}" srcOrd="0" destOrd="0" presId="urn:microsoft.com/office/officeart/2005/8/layout/architecture"/>
    <dgm:cxn modelId="{C9057B32-F238-4D2E-ABE4-93EF0D5A7243}" type="presParOf" srcId="{67AC23F9-68B3-4A8C-895C-66B19CB449E5}" destId="{8C164D4F-C82D-4CF2-9BE2-4E43EDEF7C72}" srcOrd="0" destOrd="0" presId="urn:microsoft.com/office/officeart/2005/8/layout/architecture"/>
    <dgm:cxn modelId="{B1860473-92E9-42DC-A333-21CC09BCF0D0}" type="presParOf" srcId="{67AC23F9-68B3-4A8C-895C-66B19CB449E5}" destId="{F1935A8D-C596-49B2-A069-90CFE18104C1}" srcOrd="1" destOrd="0" presId="urn:microsoft.com/office/officeart/2005/8/layout/architecture"/>
    <dgm:cxn modelId="{2D96AA32-8C2E-4D2F-9787-34296DB82335}" type="presParOf" srcId="{D1C1E590-4925-4C0E-BDD9-20B3E65AD247}" destId="{7F2EEF64-E6BB-4E32-94AC-4C4F68078CBE}" srcOrd="1" destOrd="0" presId="urn:microsoft.com/office/officeart/2005/8/layout/architecture"/>
    <dgm:cxn modelId="{B5961428-9D47-4C0C-BEE7-2E62F65F5B61}" type="presParOf" srcId="{D1C1E590-4925-4C0E-BDD9-20B3E65AD247}" destId="{9C80C543-BC2B-455C-9CA0-001921FE1330}" srcOrd="2" destOrd="0" presId="urn:microsoft.com/office/officeart/2005/8/layout/architecture"/>
    <dgm:cxn modelId="{7E64784D-C4DC-4D54-9FF0-C78AF79BBB65}" type="presParOf" srcId="{9C80C543-BC2B-455C-9CA0-001921FE1330}" destId="{31C1B94A-4248-41F8-A11A-6AE8D3F7D0BC}" srcOrd="0" destOrd="0" presId="urn:microsoft.com/office/officeart/2005/8/layout/architecture"/>
    <dgm:cxn modelId="{7C3444D1-901A-46DA-AA20-820DA072C4BD}" type="presParOf" srcId="{9C80C543-BC2B-455C-9CA0-001921FE1330}" destId="{ADB29EB1-B27C-4052-80B7-60B652FEB1CA}" srcOrd="1" destOrd="0" presId="urn:microsoft.com/office/officeart/2005/8/layout/architecture"/>
    <dgm:cxn modelId="{90F0B7F0-B3B7-482D-ABAC-A0A67CFE3F11}" type="presParOf" srcId="{9C80C543-BC2B-455C-9CA0-001921FE1330}" destId="{483EE0F1-E881-4B93-B514-0C4559944159}" srcOrd="2" destOrd="0" presId="urn:microsoft.com/office/officeart/2005/8/layout/architecture"/>
    <dgm:cxn modelId="{37BB7E19-6752-4270-BD44-706E9C6DA44B}" type="presParOf" srcId="{483EE0F1-E881-4B93-B514-0C4559944159}" destId="{2AD1A6F5-6F65-4556-AC8F-3CB7BCC1857C}" srcOrd="0" destOrd="0" presId="urn:microsoft.com/office/officeart/2005/8/layout/architecture"/>
    <dgm:cxn modelId="{2D183862-C161-4E26-839C-09B2D18ECA8C}" type="presParOf" srcId="{2AD1A6F5-6F65-4556-AC8F-3CB7BCC1857C}" destId="{7CAFF14E-C903-48B4-B760-901796348CDE}" srcOrd="0" destOrd="0" presId="urn:microsoft.com/office/officeart/2005/8/layout/architecture"/>
    <dgm:cxn modelId="{FF2C49AD-4634-4CC1-8ECB-24576E856578}" type="presParOf" srcId="{2AD1A6F5-6F65-4556-AC8F-3CB7BCC1857C}" destId="{6F84313E-BEDC-46B1-801D-E81CE911DEB3}" srcOrd="1" destOrd="0" presId="urn:microsoft.com/office/officeart/2005/8/layout/architecture"/>
    <dgm:cxn modelId="{5AFD2B2F-74A2-43E4-A611-EC1AD95EB100}" type="presParOf" srcId="{2AD1A6F5-6F65-4556-AC8F-3CB7BCC1857C}" destId="{676F1822-AF76-40D5-8D77-505A4E1CCD0F}" srcOrd="2" destOrd="0" presId="urn:microsoft.com/office/officeart/2005/8/layout/architecture"/>
    <dgm:cxn modelId="{F7604E97-03E2-4C1F-8092-5ED72DEC455D}" type="presParOf" srcId="{676F1822-AF76-40D5-8D77-505A4E1CCD0F}" destId="{562D6524-D753-4FFF-8C81-DCCFE4927976}" srcOrd="0" destOrd="0" presId="urn:microsoft.com/office/officeart/2005/8/layout/architecture"/>
    <dgm:cxn modelId="{173F44BB-70B3-43C2-8F9C-E3A6917C0787}" type="presParOf" srcId="{562D6524-D753-4FFF-8C81-DCCFE4927976}" destId="{82E73064-FFA9-420F-B27E-3D7FBBBBA4C5}" srcOrd="0" destOrd="0" presId="urn:microsoft.com/office/officeart/2005/8/layout/architecture"/>
    <dgm:cxn modelId="{34FE5341-E56B-4F42-A5FC-6B4F7EF71231}" type="presParOf" srcId="{562D6524-D753-4FFF-8C81-DCCFE4927976}" destId="{544BA3E2-A8D6-41C4-8EAA-85C395733853}" srcOrd="1" destOrd="0" presId="urn:microsoft.com/office/officeart/2005/8/layout/architecture"/>
    <dgm:cxn modelId="{81BFDB99-5378-4825-B452-29329C3F6D87}" type="presParOf" srcId="{562D6524-D753-4FFF-8C81-DCCFE4927976}" destId="{F560F630-8AA8-4625-A79F-AE0E5AC3698A}" srcOrd="2" destOrd="0" presId="urn:microsoft.com/office/officeart/2005/8/layout/architecture"/>
    <dgm:cxn modelId="{D3D18BEB-0839-4E69-AED5-01ADB24D5CD6}" type="presParOf" srcId="{F560F630-8AA8-4625-A79F-AE0E5AC3698A}" destId="{B7F480CC-CD03-4947-A91F-BAD6C820461E}" srcOrd="0" destOrd="0" presId="urn:microsoft.com/office/officeart/2005/8/layout/architecture"/>
    <dgm:cxn modelId="{E8C116AB-5E08-4CC9-AC86-60D2621BBA19}" type="presParOf" srcId="{B7F480CC-CD03-4947-A91F-BAD6C820461E}" destId="{C6F3DFD3-117D-4549-AEA3-7410C4D2F33E}" srcOrd="0" destOrd="0" presId="urn:microsoft.com/office/officeart/2005/8/layout/architecture"/>
    <dgm:cxn modelId="{98CA0184-0334-4E16-A753-A30FC85AF161}" type="presParOf" srcId="{B7F480CC-CD03-4947-A91F-BAD6C820461E}" destId="{29A55A8E-1E65-47FB-9C22-0142EDCA3761}" srcOrd="1" destOrd="0" presId="urn:microsoft.com/office/officeart/2005/8/layout/architecture"/>
    <dgm:cxn modelId="{EB59FE41-1D9D-447F-BE76-6645615A79BB}" type="presParOf" srcId="{B7F480CC-CD03-4947-A91F-BAD6C820461E}" destId="{B1CC90F8-CB3D-4033-BF3D-687EB9912D41}" srcOrd="2" destOrd="0" presId="urn:microsoft.com/office/officeart/2005/8/layout/architecture"/>
    <dgm:cxn modelId="{5806BD60-358B-4D9D-B299-41EFF64781DE}" type="presParOf" srcId="{B1CC90F8-CB3D-4033-BF3D-687EB9912D41}" destId="{BEA2CAE9-9EA8-4253-801A-03D38CB4BE71}" srcOrd="0" destOrd="0" presId="urn:microsoft.com/office/officeart/2005/8/layout/architecture"/>
    <dgm:cxn modelId="{60E1FE7B-2CF9-4694-9492-009A2CA4BF4D}" type="presParOf" srcId="{BEA2CAE9-9EA8-4253-801A-03D38CB4BE71}" destId="{B3B07292-ADD0-44AD-852F-936B3A43AA78}" srcOrd="0" destOrd="0" presId="urn:microsoft.com/office/officeart/2005/8/layout/architecture"/>
    <dgm:cxn modelId="{0A87120A-C5D7-434A-96B4-B04DC148C0C2}" type="presParOf" srcId="{BEA2CAE9-9EA8-4253-801A-03D38CB4BE71}" destId="{CAA7B287-92C0-4F2B-959F-2C9862F7418E}" srcOrd="1" destOrd="0" presId="urn:microsoft.com/office/officeart/2005/8/layout/architecture"/>
    <dgm:cxn modelId="{39A21732-BE3F-464A-818D-CD4BD0820624}" type="presParOf" srcId="{BEA2CAE9-9EA8-4253-801A-03D38CB4BE71}" destId="{735CF5E8-5B5A-4E20-8C2A-31292B2E87DE}" srcOrd="2" destOrd="0" presId="urn:microsoft.com/office/officeart/2005/8/layout/architecture"/>
    <dgm:cxn modelId="{7FCEC493-89CB-4F2F-92E0-96F8CC61A832}" type="presParOf" srcId="{735CF5E8-5B5A-4E20-8C2A-31292B2E87DE}" destId="{A20E5533-7212-46E3-A960-5B2BC0113E3D}" srcOrd="0" destOrd="0" presId="urn:microsoft.com/office/officeart/2005/8/layout/architecture"/>
    <dgm:cxn modelId="{4C0D4AC3-EAD3-43E6-9A01-8CC78C2EF214}" type="presParOf" srcId="{A20E5533-7212-46E3-A960-5B2BC0113E3D}" destId="{C4ADD9A1-F4D3-46F0-B80D-EDE571E0353E}" srcOrd="0" destOrd="0" presId="urn:microsoft.com/office/officeart/2005/8/layout/architecture"/>
    <dgm:cxn modelId="{B4F58B68-D3A2-41BF-B59D-A80A4AAC1E8A}" type="presParOf" srcId="{A20E5533-7212-46E3-A960-5B2BC0113E3D}" destId="{BF1D7E14-6FAD-42D0-B9FE-335951EA3B04}" srcOrd="1" destOrd="0" presId="urn:microsoft.com/office/officeart/2005/8/layout/architecture"/>
    <dgm:cxn modelId="{4CE22671-0AA5-48F9-B08A-A580CFB87513}" type="presParOf" srcId="{A20E5533-7212-46E3-A960-5B2BC0113E3D}" destId="{0974A1CF-ADB2-4C7B-8998-7080AEF822F3}" srcOrd="2" destOrd="0" presId="urn:microsoft.com/office/officeart/2005/8/layout/architecture"/>
    <dgm:cxn modelId="{C3FDE043-B31A-4A1B-9F18-DE998F5123A3}" type="presParOf" srcId="{0974A1CF-ADB2-4C7B-8998-7080AEF822F3}" destId="{3C716A44-B99F-4898-852B-2983BE5F15DD}" srcOrd="0" destOrd="0" presId="urn:microsoft.com/office/officeart/2005/8/layout/architecture"/>
    <dgm:cxn modelId="{B74FBCE0-771D-44E0-9259-C494F6D2B20F}" type="presParOf" srcId="{3C716A44-B99F-4898-852B-2983BE5F15DD}" destId="{B29F7B8C-2DC5-43AC-8D36-0ECCE10562C3}" srcOrd="0" destOrd="0" presId="urn:microsoft.com/office/officeart/2005/8/layout/architecture"/>
    <dgm:cxn modelId="{B4FC454F-62A2-4D75-B4C9-903F5702B798}" type="presParOf" srcId="{3C716A44-B99F-4898-852B-2983BE5F15DD}" destId="{F58E59F4-EBE5-434A-8ED8-39DF34ACBEC3}" srcOrd="1" destOrd="0" presId="urn:microsoft.com/office/officeart/2005/8/layout/architecture"/>
    <dgm:cxn modelId="{74BEBE26-794C-4E00-BF14-3B54F47C6ABA}" type="presParOf" srcId="{3C716A44-B99F-4898-852B-2983BE5F15DD}" destId="{200C7338-6C6E-42FA-AD76-BC84D303CCD1}" srcOrd="2" destOrd="0" presId="urn:microsoft.com/office/officeart/2005/8/layout/architecture"/>
    <dgm:cxn modelId="{08AE1D46-CB9D-4A4E-9DAE-1AC97CE91B2F}" type="presParOf" srcId="{200C7338-6C6E-42FA-AD76-BC84D303CCD1}" destId="{000E79D9-F6EF-4A1E-95FF-4454D852FA23}" srcOrd="0" destOrd="0" presId="urn:microsoft.com/office/officeart/2005/8/layout/architecture"/>
    <dgm:cxn modelId="{89B9CD6B-188C-4FF5-8681-8EA9FA23472F}" type="presParOf" srcId="{000E79D9-F6EF-4A1E-95FF-4454D852FA23}" destId="{D39828E4-CA6E-49BA-A185-CB09DDFE2719}" srcOrd="0" destOrd="0" presId="urn:microsoft.com/office/officeart/2005/8/layout/architecture"/>
    <dgm:cxn modelId="{E0B60910-1178-43A8-B1D6-2D262CA39DFE}" type="presParOf" srcId="{000E79D9-F6EF-4A1E-95FF-4454D852FA23}" destId="{FEF5EE9A-8149-45AF-924F-ECA275353490}" srcOrd="1" destOrd="0" presId="urn:microsoft.com/office/officeart/2005/8/layout/architecture"/>
    <dgm:cxn modelId="{AFFF09AE-32EC-4C93-AF57-8B92A09EB980}" type="presParOf" srcId="{D1C1E590-4925-4C0E-BDD9-20B3E65AD247}" destId="{BE2D1F66-7CE4-4BCE-813E-BAB031E3D4E0}" srcOrd="3" destOrd="0" presId="urn:microsoft.com/office/officeart/2005/8/layout/architecture"/>
    <dgm:cxn modelId="{77AE83C0-A465-44C9-805E-D06BFE850C39}" type="presParOf" srcId="{D1C1E590-4925-4C0E-BDD9-20B3E65AD247}" destId="{F75A4BB5-D936-4584-8D04-77D1669D1D2E}" srcOrd="4" destOrd="0" presId="urn:microsoft.com/office/officeart/2005/8/layout/architecture"/>
    <dgm:cxn modelId="{8F050481-81CF-4D82-AC07-A1E396FEAE50}" type="presParOf" srcId="{F75A4BB5-D936-4584-8D04-77D1669D1D2E}" destId="{D1323028-AB23-448F-B2C8-09EC620AA25C}" srcOrd="0" destOrd="0" presId="urn:microsoft.com/office/officeart/2005/8/layout/architecture"/>
    <dgm:cxn modelId="{BC9E1F4E-20E5-446C-87C0-82417C058ACC}" type="presParOf" srcId="{F75A4BB5-D936-4584-8D04-77D1669D1D2E}" destId="{A13ABCDF-2380-435D-92ED-0A1AAA6BA927}" srcOrd="1" destOrd="0" presId="urn:microsoft.com/office/officeart/2005/8/layout/architecture"/>
    <dgm:cxn modelId="{2653EC88-398B-4A34-917C-A02B7B9E2C57}" type="presParOf" srcId="{F75A4BB5-D936-4584-8D04-77D1669D1D2E}" destId="{0B464FEF-3B12-4AB1-9D1E-1C544E660426}" srcOrd="2" destOrd="0" presId="urn:microsoft.com/office/officeart/2005/8/layout/architecture"/>
    <dgm:cxn modelId="{DC2CBBBC-A57D-4899-A108-CB808F669A4A}" type="presParOf" srcId="{0B464FEF-3B12-4AB1-9D1E-1C544E660426}" destId="{1ADED378-E1E6-406A-844E-A31FBC32A36D}" srcOrd="0" destOrd="0" presId="urn:microsoft.com/office/officeart/2005/8/layout/architecture"/>
    <dgm:cxn modelId="{F09B23D3-CA8C-4EDF-8008-65787986444E}" type="presParOf" srcId="{1ADED378-E1E6-406A-844E-A31FBC32A36D}" destId="{9641EA97-DDE9-4911-8F0F-1F9EEE9E221B}" srcOrd="0" destOrd="0" presId="urn:microsoft.com/office/officeart/2005/8/layout/architecture"/>
    <dgm:cxn modelId="{6FF24328-B400-4168-87FE-C029AE1EB882}" type="presParOf" srcId="{1ADED378-E1E6-406A-844E-A31FBC32A36D}" destId="{E1E16357-EA0B-4084-8AFF-19440C9712E7}" srcOrd="1" destOrd="0" presId="urn:microsoft.com/office/officeart/2005/8/layout/architecture"/>
    <dgm:cxn modelId="{BAE49F90-A4AE-485E-9219-31658B612409}" type="presParOf" srcId="{1ADED378-E1E6-406A-844E-A31FBC32A36D}" destId="{B59B9AD3-64F0-4C31-BE05-A4AD39C4A5FD}" srcOrd="2" destOrd="0" presId="urn:microsoft.com/office/officeart/2005/8/layout/architecture"/>
    <dgm:cxn modelId="{661F5B8A-B8B5-43E0-915B-3E744D2DCF49}" type="presParOf" srcId="{B59B9AD3-64F0-4C31-BE05-A4AD39C4A5FD}" destId="{66F55B9E-3AE5-4CD6-9160-F8AC48D2EADC}" srcOrd="0" destOrd="0" presId="urn:microsoft.com/office/officeart/2005/8/layout/architecture"/>
    <dgm:cxn modelId="{0C064F21-459D-4BBE-885A-4365FA8CD5EF}" type="presParOf" srcId="{66F55B9E-3AE5-4CD6-9160-F8AC48D2EADC}" destId="{3314AE34-BE87-45C1-9C45-CCD1F3F9415A}" srcOrd="0" destOrd="0" presId="urn:microsoft.com/office/officeart/2005/8/layout/architecture"/>
    <dgm:cxn modelId="{B2D2C8C0-9EFD-46E5-BA08-04546719A6A5}" type="presParOf" srcId="{66F55B9E-3AE5-4CD6-9160-F8AC48D2EADC}" destId="{CD02C218-2D62-4A0F-9996-F747A17BB572}" srcOrd="1" destOrd="0" presId="urn:microsoft.com/office/officeart/2005/8/layout/architecture"/>
    <dgm:cxn modelId="{666A95C9-C0E5-4032-8578-1728DA9AE050}" type="presParOf" srcId="{66F55B9E-3AE5-4CD6-9160-F8AC48D2EADC}" destId="{12CE13EF-184D-4C55-AE66-1648580C359E}" srcOrd="2" destOrd="0" presId="urn:microsoft.com/office/officeart/2005/8/layout/architecture"/>
    <dgm:cxn modelId="{9F482DD2-2B7E-44EC-98B5-058F5151D263}" type="presParOf" srcId="{12CE13EF-184D-4C55-AE66-1648580C359E}" destId="{B57A76FB-566B-42D6-85A5-76B44B3DB739}" srcOrd="0" destOrd="0" presId="urn:microsoft.com/office/officeart/2005/8/layout/architecture"/>
    <dgm:cxn modelId="{3BF1EFE1-393E-4AD8-9E72-AF6B3A4F867D}" type="presParOf" srcId="{B57A76FB-566B-42D6-85A5-76B44B3DB739}" destId="{22E3F09D-4F8D-4480-A670-645DAA852096}" srcOrd="0" destOrd="0" presId="urn:microsoft.com/office/officeart/2005/8/layout/architecture"/>
    <dgm:cxn modelId="{2F89B66B-00C8-4DF3-AF95-3AB58623CA22}" type="presParOf" srcId="{B57A76FB-566B-42D6-85A5-76B44B3DB739}" destId="{40F7373A-1E3D-4681-96F2-0E7D5FD354BD}" srcOrd="1" destOrd="0" presId="urn:microsoft.com/office/officeart/2005/8/layout/architecture"/>
    <dgm:cxn modelId="{12DE1511-056D-43EE-971C-3E54C7C3168D}" type="presParOf" srcId="{B57A76FB-566B-42D6-85A5-76B44B3DB739}" destId="{D4C7077B-CA61-48C0-A18E-743E6B5B86A5}" srcOrd="2" destOrd="0" presId="urn:microsoft.com/office/officeart/2005/8/layout/architecture"/>
    <dgm:cxn modelId="{89EDDAFB-391D-4CFC-8FE2-92D9B95F7CB8}" type="presParOf" srcId="{D4C7077B-CA61-48C0-A18E-743E6B5B86A5}" destId="{C64B9912-97C1-46A8-AE3A-40FF7B0562C8}" srcOrd="0" destOrd="0" presId="urn:microsoft.com/office/officeart/2005/8/layout/architecture"/>
    <dgm:cxn modelId="{D1DD475B-439A-4E0D-AB08-41F599F7E512}" type="presParOf" srcId="{C64B9912-97C1-46A8-AE3A-40FF7B0562C8}" destId="{72EB4A38-3FA1-499E-A17A-D8C9DB009724}" srcOrd="0" destOrd="0" presId="urn:microsoft.com/office/officeart/2005/8/layout/architecture"/>
    <dgm:cxn modelId="{29283312-6271-4B12-8285-1890F9B944B2}" type="presParOf" srcId="{C64B9912-97C1-46A8-AE3A-40FF7B0562C8}" destId="{6010D7A3-20B2-4AF9-9B34-0A6D53A84A09}" srcOrd="1" destOrd="0" presId="urn:microsoft.com/office/officeart/2005/8/layout/architecture"/>
    <dgm:cxn modelId="{D50B430F-871B-4BE6-8DA0-DF32834D0F70}" type="presParOf" srcId="{C64B9912-97C1-46A8-AE3A-40FF7B0562C8}" destId="{2F45157A-F705-4F2D-84CC-A767B8F0520F}" srcOrd="2" destOrd="0" presId="urn:microsoft.com/office/officeart/2005/8/layout/architecture"/>
    <dgm:cxn modelId="{DCC4369D-3DA9-42C4-9B0B-AFA5F015D02F}" type="presParOf" srcId="{2F45157A-F705-4F2D-84CC-A767B8F0520F}" destId="{3FECEF71-3E31-4140-9165-B13B2A8804B2}" srcOrd="0" destOrd="0" presId="urn:microsoft.com/office/officeart/2005/8/layout/architecture"/>
    <dgm:cxn modelId="{92772A90-F606-4440-8BBF-B29DCB72DFD4}" type="presParOf" srcId="{3FECEF71-3E31-4140-9165-B13B2A8804B2}" destId="{3451BBC5-7700-46F4-B36F-652127A422F6}" srcOrd="0" destOrd="0" presId="urn:microsoft.com/office/officeart/2005/8/layout/architecture"/>
    <dgm:cxn modelId="{66793100-00FB-4158-AF05-1A0EC59BB164}" type="presParOf" srcId="{3FECEF71-3E31-4140-9165-B13B2A8804B2}" destId="{0179DAD1-47C5-414D-ADEA-0180C001C2A7}" srcOrd="1" destOrd="0" presId="urn:microsoft.com/office/officeart/2005/8/layout/architecture"/>
    <dgm:cxn modelId="{CFFE9F63-C857-4BA7-9730-7BA8A3A8A6CA}" type="presParOf" srcId="{3FECEF71-3E31-4140-9165-B13B2A8804B2}" destId="{E390B417-837E-4F9D-9411-E797DE85C06D}" srcOrd="2" destOrd="0" presId="urn:microsoft.com/office/officeart/2005/8/layout/architecture"/>
    <dgm:cxn modelId="{9166AFB1-5270-4B93-8AA9-368F9DD03E0D}" type="presParOf" srcId="{E390B417-837E-4F9D-9411-E797DE85C06D}" destId="{50F49F17-A55D-40C9-9C3A-B21F851A2B1E}" srcOrd="0" destOrd="0" presId="urn:microsoft.com/office/officeart/2005/8/layout/architecture"/>
    <dgm:cxn modelId="{63AB5623-2C74-4FD6-A6D3-040330CBDCAD}" type="presParOf" srcId="{50F49F17-A55D-40C9-9C3A-B21F851A2B1E}" destId="{6914A49D-805B-4DC7-BF4F-FFC1CE71B083}" srcOrd="0" destOrd="0" presId="urn:microsoft.com/office/officeart/2005/8/layout/architecture"/>
    <dgm:cxn modelId="{89FF22AD-3E32-4134-9EDA-A3878CF58280}" type="presParOf" srcId="{50F49F17-A55D-40C9-9C3A-B21F851A2B1E}" destId="{94E8DA78-7411-413B-9FB8-C563C932795C}" srcOrd="1" destOrd="0" presId="urn:microsoft.com/office/officeart/2005/8/layout/architecture"/>
    <dgm:cxn modelId="{A9EF7C39-4FAC-487A-86F9-A5B3E5999DCF}" type="presParOf" srcId="{50F49F17-A55D-40C9-9C3A-B21F851A2B1E}" destId="{8ED61F22-2153-47AF-87C3-B96647F13049}" srcOrd="2" destOrd="0" presId="urn:microsoft.com/office/officeart/2005/8/layout/architecture"/>
    <dgm:cxn modelId="{E91C13C4-6811-4BE0-B727-0143BE056AD4}" type="presParOf" srcId="{8ED61F22-2153-47AF-87C3-B96647F13049}" destId="{DF26AA63-6419-4117-95D6-22A0CFA2284A}" srcOrd="0" destOrd="0" presId="urn:microsoft.com/office/officeart/2005/8/layout/architecture"/>
    <dgm:cxn modelId="{35229D33-1329-41B0-A264-DF4E6490E0FE}" type="presParOf" srcId="{DF26AA63-6419-4117-95D6-22A0CFA2284A}" destId="{A0BD5C41-9735-4F7D-9B2B-3554CDC09E78}" srcOrd="0" destOrd="0" presId="urn:microsoft.com/office/officeart/2005/8/layout/architecture"/>
    <dgm:cxn modelId="{90E30CC7-2DB8-43C9-A6AA-857A0953CFE1}" type="presParOf" srcId="{DF26AA63-6419-4117-95D6-22A0CFA2284A}" destId="{E57E4483-431F-4B88-8683-99FE40367EFA}" srcOrd="1" destOrd="0" presId="urn:microsoft.com/office/officeart/2005/8/layout/architecture"/>
    <dgm:cxn modelId="{0EFAD0A4-B27E-415C-A4A2-49E5664846AC}" type="presParOf" srcId="{D1C1E590-4925-4C0E-BDD9-20B3E65AD247}" destId="{9C09CF26-5CA8-41F4-B22E-F270468C36AE}" srcOrd="5" destOrd="0" presId="urn:microsoft.com/office/officeart/2005/8/layout/architecture"/>
    <dgm:cxn modelId="{78C1B080-21D6-4A6D-9C14-A06D403B79BD}" type="presParOf" srcId="{D1C1E590-4925-4C0E-BDD9-20B3E65AD247}" destId="{5C5D5ED9-31DA-49B5-ABBA-73C549BA7D4C}" srcOrd="6" destOrd="0" presId="urn:microsoft.com/office/officeart/2005/8/layout/architecture"/>
    <dgm:cxn modelId="{2680B406-EBF8-4A3E-B69D-09519BF21A48}" type="presParOf" srcId="{5C5D5ED9-31DA-49B5-ABBA-73C549BA7D4C}" destId="{84A690FE-2A80-484A-9BE7-95B698377068}" srcOrd="0" destOrd="0" presId="urn:microsoft.com/office/officeart/2005/8/layout/architecture"/>
    <dgm:cxn modelId="{B3892F91-F766-4DCD-BE32-7FA29DB08EFF}" type="presParOf" srcId="{5C5D5ED9-31DA-49B5-ABBA-73C549BA7D4C}" destId="{B2B112B2-3FBB-453E-B349-3C5F9A76A3D9}" srcOrd="1" destOrd="0" presId="urn:microsoft.com/office/officeart/2005/8/layout/architecture"/>
    <dgm:cxn modelId="{521E4FEB-7E18-4052-809B-2AE4AD6722F7}" type="presParOf" srcId="{5C5D5ED9-31DA-49B5-ABBA-73C549BA7D4C}" destId="{EE091CCC-3C6F-4580-BC42-EE3A667C3A54}" srcOrd="2" destOrd="0" presId="urn:microsoft.com/office/officeart/2005/8/layout/architecture"/>
    <dgm:cxn modelId="{D340244D-886A-4C69-880A-6123936784B8}" type="presParOf" srcId="{EE091CCC-3C6F-4580-BC42-EE3A667C3A54}" destId="{D8A2F354-4C60-4676-821E-7E45CAB6E6B8}" srcOrd="0" destOrd="0" presId="urn:microsoft.com/office/officeart/2005/8/layout/architecture"/>
    <dgm:cxn modelId="{78A36253-1184-4FF2-A9D8-35E52E36B213}" type="presParOf" srcId="{D8A2F354-4C60-4676-821E-7E45CAB6E6B8}" destId="{5C1ED861-6CB3-4404-B8BA-816FBA55830D}" srcOrd="0" destOrd="0" presId="urn:microsoft.com/office/officeart/2005/8/layout/architecture"/>
    <dgm:cxn modelId="{1CF04306-7C30-4334-BCB3-30937FE7D452}" type="presParOf" srcId="{D8A2F354-4C60-4676-821E-7E45CAB6E6B8}" destId="{5ECDB136-17AB-4AAF-BC2D-3AD371007A78}" srcOrd="1" destOrd="0" presId="urn:microsoft.com/office/officeart/2005/8/layout/architecture"/>
    <dgm:cxn modelId="{20C32642-74B3-474F-8532-BEDC94E1D2C9}" type="presParOf" srcId="{D8A2F354-4C60-4676-821E-7E45CAB6E6B8}" destId="{A9A3906B-2070-477B-8F41-C7C0F4C4C7AE}" srcOrd="2" destOrd="0" presId="urn:microsoft.com/office/officeart/2005/8/layout/architecture"/>
    <dgm:cxn modelId="{805EAD24-A116-4CF1-B62A-A88058CEF011}" type="presParOf" srcId="{A9A3906B-2070-477B-8F41-C7C0F4C4C7AE}" destId="{01900763-47CB-4924-9E65-B651C776B02F}" srcOrd="0" destOrd="0" presId="urn:microsoft.com/office/officeart/2005/8/layout/architecture"/>
    <dgm:cxn modelId="{6076AA42-C8DD-4692-8FB9-1430C7DBADDE}" type="presParOf" srcId="{01900763-47CB-4924-9E65-B651C776B02F}" destId="{DEAFDCAA-4337-455D-B719-C90DFB0DC019}" srcOrd="0" destOrd="0" presId="urn:microsoft.com/office/officeart/2005/8/layout/architecture"/>
    <dgm:cxn modelId="{66309ACD-85A0-4FF1-AC0E-3252E0ED4B11}" type="presParOf" srcId="{01900763-47CB-4924-9E65-B651C776B02F}" destId="{C5BC2B70-595F-4779-8D85-AE174A9A95F7}" srcOrd="1" destOrd="0" presId="urn:microsoft.com/office/officeart/2005/8/layout/architecture"/>
    <dgm:cxn modelId="{F1724689-0EB1-4C30-8CCA-9A5ED672CB18}" type="presParOf" srcId="{01900763-47CB-4924-9E65-B651C776B02F}" destId="{7DF00AFD-75AF-4240-B5F1-A574CD429AFD}" srcOrd="2" destOrd="0" presId="urn:microsoft.com/office/officeart/2005/8/layout/architecture"/>
    <dgm:cxn modelId="{E964C2A1-41E7-47ED-9C56-E810011888D4}" type="presParOf" srcId="{7DF00AFD-75AF-4240-B5F1-A574CD429AFD}" destId="{BF8077C4-33C8-4F34-A605-378EE30CB5BE}" srcOrd="0" destOrd="0" presId="urn:microsoft.com/office/officeart/2005/8/layout/architecture"/>
    <dgm:cxn modelId="{8EF19C42-D5FE-4EAA-988C-34E4E9AA9CB3}" type="presParOf" srcId="{BF8077C4-33C8-4F34-A605-378EE30CB5BE}" destId="{BF932938-8AD9-4065-8990-4D79392236E7}" srcOrd="0" destOrd="0" presId="urn:microsoft.com/office/officeart/2005/8/layout/architecture"/>
    <dgm:cxn modelId="{BE87804B-A10C-42BD-934D-269133BA22B4}" type="presParOf" srcId="{BF8077C4-33C8-4F34-A605-378EE30CB5BE}" destId="{3BF17F8E-CB8F-455D-A8CF-9B52FB2BD747}" srcOrd="1" destOrd="0" presId="urn:microsoft.com/office/officeart/2005/8/layout/architecture"/>
    <dgm:cxn modelId="{C25FAAFA-4B44-4260-A108-E2A4EDC67F28}" type="presParOf" srcId="{BF8077C4-33C8-4F34-A605-378EE30CB5BE}" destId="{841E7A20-8143-4E6B-943A-7C331299A06B}" srcOrd="2" destOrd="0" presId="urn:microsoft.com/office/officeart/2005/8/layout/architecture"/>
    <dgm:cxn modelId="{FDAF2404-A7C7-4DAE-AA2D-828683F65FAC}" type="presParOf" srcId="{841E7A20-8143-4E6B-943A-7C331299A06B}" destId="{22276CF2-8CD3-4E37-9A79-3E578F4963B0}" srcOrd="0" destOrd="0" presId="urn:microsoft.com/office/officeart/2005/8/layout/architecture"/>
    <dgm:cxn modelId="{F143C51B-C625-4DFA-91A8-13CF999AA187}" type="presParOf" srcId="{22276CF2-8CD3-4E37-9A79-3E578F4963B0}" destId="{C5C82684-2FD5-48FF-BB2D-8900824B0783}" srcOrd="0" destOrd="0" presId="urn:microsoft.com/office/officeart/2005/8/layout/architecture"/>
    <dgm:cxn modelId="{22E60FF1-30C0-4F75-B185-1ACB518BB276}" type="presParOf" srcId="{22276CF2-8CD3-4E37-9A79-3E578F4963B0}" destId="{3AEC1B75-2AA3-4E21-9CF1-F01101C165E3}" srcOrd="1" destOrd="0" presId="urn:microsoft.com/office/officeart/2005/8/layout/architecture"/>
    <dgm:cxn modelId="{A2EBD8D0-4AFE-430F-A938-3651AC0E4E31}" type="presParOf" srcId="{22276CF2-8CD3-4E37-9A79-3E578F4963B0}" destId="{5B202BD2-3FD1-4565-A581-71343AAEA74D}" srcOrd="2" destOrd="0" presId="urn:microsoft.com/office/officeart/2005/8/layout/architecture"/>
    <dgm:cxn modelId="{527F2FEF-4F1C-4A29-ACFC-5C67854415A5}" type="presParOf" srcId="{5B202BD2-3FD1-4565-A581-71343AAEA74D}" destId="{DBB059E7-8CE5-4DB1-AC6D-556C3D01C356}" srcOrd="0" destOrd="0" presId="urn:microsoft.com/office/officeart/2005/8/layout/architecture"/>
    <dgm:cxn modelId="{03B04E24-90CE-4A16-9BC5-75D2AB838125}" type="presParOf" srcId="{DBB059E7-8CE5-4DB1-AC6D-556C3D01C356}" destId="{3FC04AB2-27E5-4199-8532-42873C0EB0F6}" srcOrd="0" destOrd="0" presId="urn:microsoft.com/office/officeart/2005/8/layout/architecture"/>
    <dgm:cxn modelId="{65C6BAE9-F2B3-4E5E-917D-82FADF170340}" type="presParOf" srcId="{DBB059E7-8CE5-4DB1-AC6D-556C3D01C356}" destId="{61F37852-C120-406F-8F4A-A40A2F45F9B2}" srcOrd="1" destOrd="0" presId="urn:microsoft.com/office/officeart/2005/8/layout/architecture"/>
    <dgm:cxn modelId="{1C73D8DE-156F-4FBA-99AB-AC7CF8910DC6}" type="presParOf" srcId="{DBB059E7-8CE5-4DB1-AC6D-556C3D01C356}" destId="{874BFBFA-505D-44F5-BE8A-C838D4C73196}" srcOrd="2" destOrd="0" presId="urn:microsoft.com/office/officeart/2005/8/layout/architecture"/>
    <dgm:cxn modelId="{2FE06D78-A17D-4B09-9EDE-96FE2AABC7F3}" type="presParOf" srcId="{874BFBFA-505D-44F5-BE8A-C838D4C73196}" destId="{642D7464-425C-4008-B541-520D09FFAC38}" srcOrd="0" destOrd="0" presId="urn:microsoft.com/office/officeart/2005/8/layout/architecture"/>
    <dgm:cxn modelId="{6BDC658D-C5BA-413E-97DB-E723C691205C}" type="presParOf" srcId="{642D7464-425C-4008-B541-520D09FFAC38}" destId="{24BB3F36-35F6-4E9C-AF52-DE585EF65261}" srcOrd="0" destOrd="0" presId="urn:microsoft.com/office/officeart/2005/8/layout/architecture"/>
    <dgm:cxn modelId="{C8D042F6-7D5E-44D2-AB97-8B40CB486A30}" type="presParOf" srcId="{642D7464-425C-4008-B541-520D09FFAC38}" destId="{2326AD4A-D014-4ABF-9AD5-560BC48FE9FF}" srcOrd="1" destOrd="0" presId="urn:microsoft.com/office/officeart/2005/8/layout/architecture"/>
    <dgm:cxn modelId="{7AB20CC7-DA55-4231-AF59-1FD78EF13292}" type="presParOf" srcId="{642D7464-425C-4008-B541-520D09FFAC38}" destId="{4BC156A9-3362-4941-897F-EADD5AC1CD95}" srcOrd="2" destOrd="0" presId="urn:microsoft.com/office/officeart/2005/8/layout/architecture"/>
    <dgm:cxn modelId="{4B658497-7B64-4726-8FCC-481E27C5CEBA}" type="presParOf" srcId="{4BC156A9-3362-4941-897F-EADD5AC1CD95}" destId="{C4FB9FD5-7E04-48DA-A4DF-D8638E9C37DC}" srcOrd="0" destOrd="0" presId="urn:microsoft.com/office/officeart/2005/8/layout/architecture"/>
    <dgm:cxn modelId="{17CBE39D-EA84-4ABF-8BE6-B9D7D7C56088}" type="presParOf" srcId="{C4FB9FD5-7E04-48DA-A4DF-D8638E9C37DC}" destId="{B36B095B-B903-46EF-8D1A-F4F29C5D71BE}" srcOrd="0" destOrd="0" presId="urn:microsoft.com/office/officeart/2005/8/layout/architecture"/>
    <dgm:cxn modelId="{12EEE23B-F9A3-4557-B3E6-9D3E273B55EC}" type="presParOf" srcId="{C4FB9FD5-7E04-48DA-A4DF-D8638E9C37DC}" destId="{0B0B9AB9-E016-436C-9BA6-AFD8B87B6B40}" srcOrd="1" destOrd="0" presId="urn:microsoft.com/office/officeart/2005/8/layout/architecture"/>
    <dgm:cxn modelId="{4B7FF883-3459-49E1-BA98-8F9DD46BEB6D}" type="presParOf" srcId="{D1C1E590-4925-4C0E-BDD9-20B3E65AD247}" destId="{61AAA053-AAB2-4172-B7D7-CE387F538497}" srcOrd="7" destOrd="0" presId="urn:microsoft.com/office/officeart/2005/8/layout/architecture"/>
    <dgm:cxn modelId="{4263134E-3079-457C-A4DE-2B71462171F2}" type="presParOf" srcId="{D1C1E590-4925-4C0E-BDD9-20B3E65AD247}" destId="{34CE91AB-7B77-4EE0-B0F5-067F0CDA9CDB}" srcOrd="8" destOrd="0" presId="urn:microsoft.com/office/officeart/2005/8/layout/architecture"/>
    <dgm:cxn modelId="{C79BB927-E986-4217-AB35-56C76D1F51D6}" type="presParOf" srcId="{34CE91AB-7B77-4EE0-B0F5-067F0CDA9CDB}" destId="{E14C3A99-F7F4-4743-90C9-E5985AB01909}" srcOrd="0" destOrd="0" presId="urn:microsoft.com/office/officeart/2005/8/layout/architecture"/>
    <dgm:cxn modelId="{1310BA6D-F385-44B7-A005-EA34E1B0C803}" type="presParOf" srcId="{34CE91AB-7B77-4EE0-B0F5-067F0CDA9CDB}" destId="{61898F20-677E-47A6-9FE9-A2D2E45B5101}" srcOrd="1" destOrd="0" presId="urn:microsoft.com/office/officeart/2005/8/layout/architecture"/>
    <dgm:cxn modelId="{A94C59B2-BBA6-4784-9E0F-EFF4E93C7A3C}" type="presParOf" srcId="{34CE91AB-7B77-4EE0-B0F5-067F0CDA9CDB}" destId="{F954A570-7134-4FFD-818C-CBBD4CBB855A}" srcOrd="2" destOrd="0" presId="urn:microsoft.com/office/officeart/2005/8/layout/architecture"/>
    <dgm:cxn modelId="{71B4FE38-B641-4C44-8F19-948DC2BE93A0}" type="presParOf" srcId="{F954A570-7134-4FFD-818C-CBBD4CBB855A}" destId="{4CBF4471-BD5D-403A-95A8-A44300D74990}" srcOrd="0" destOrd="0" presId="urn:microsoft.com/office/officeart/2005/8/layout/architecture"/>
    <dgm:cxn modelId="{F654B52C-500A-4636-8DA0-B61EBFA61B1B}" type="presParOf" srcId="{4CBF4471-BD5D-403A-95A8-A44300D74990}" destId="{242C1DFA-94B1-4772-9B51-158FE99DD23A}" srcOrd="0" destOrd="0" presId="urn:microsoft.com/office/officeart/2005/8/layout/architecture"/>
    <dgm:cxn modelId="{350B1C4F-88F6-4675-9698-BC1415B0D1BC}" type="presParOf" srcId="{4CBF4471-BD5D-403A-95A8-A44300D74990}" destId="{17E6DE5A-A20B-40C3-B8ED-2F354909E72A}" srcOrd="1" destOrd="0" presId="urn:microsoft.com/office/officeart/2005/8/layout/architecture"/>
    <dgm:cxn modelId="{6CC169EB-E3E0-4950-B6E7-762C126DBFB4}" type="presParOf" srcId="{4CBF4471-BD5D-403A-95A8-A44300D74990}" destId="{8811B840-E93B-4498-A4D0-B0E9ECC84C9B}" srcOrd="2" destOrd="0" presId="urn:microsoft.com/office/officeart/2005/8/layout/architecture"/>
    <dgm:cxn modelId="{FAC03340-D2F1-4FB7-A897-7BDB8FA15FE7}" type="presParOf" srcId="{8811B840-E93B-4498-A4D0-B0E9ECC84C9B}" destId="{209C9B68-4D43-489B-B0DE-2E4436320308}" srcOrd="0" destOrd="0" presId="urn:microsoft.com/office/officeart/2005/8/layout/architecture"/>
    <dgm:cxn modelId="{6D3943D3-79C6-4A1C-B56C-9FAE3F57C229}" type="presParOf" srcId="{209C9B68-4D43-489B-B0DE-2E4436320308}" destId="{54D5FE6F-08E7-407D-B366-7BED12AEFF2B}" srcOrd="0" destOrd="0" presId="urn:microsoft.com/office/officeart/2005/8/layout/architecture"/>
    <dgm:cxn modelId="{91E364C9-BF39-4A62-A06E-A09A7E329834}" type="presParOf" srcId="{209C9B68-4D43-489B-B0DE-2E4436320308}" destId="{07DDAC38-F4D5-46F7-BB54-4BEE4EEB21C1}" srcOrd="1" destOrd="0" presId="urn:microsoft.com/office/officeart/2005/8/layout/architecture"/>
    <dgm:cxn modelId="{E7AC484D-7C3C-4083-8369-6E98E050F567}" type="presParOf" srcId="{209C9B68-4D43-489B-B0DE-2E4436320308}" destId="{F13FA764-7CF1-48C9-91A1-CA83D270F4B2}" srcOrd="2" destOrd="0" presId="urn:microsoft.com/office/officeart/2005/8/layout/architecture"/>
    <dgm:cxn modelId="{8C724880-8CC0-4660-8121-0946B7F52791}" type="presParOf" srcId="{F13FA764-7CF1-48C9-91A1-CA83D270F4B2}" destId="{B0233911-F8E5-463E-AB39-97EBA264CFC6}" srcOrd="0" destOrd="0" presId="urn:microsoft.com/office/officeart/2005/8/layout/architecture"/>
    <dgm:cxn modelId="{4C92618F-4F32-458A-92C9-2C360490830B}" type="presParOf" srcId="{B0233911-F8E5-463E-AB39-97EBA264CFC6}" destId="{26E44126-F914-4D93-979C-7AC41AC5A121}" srcOrd="0" destOrd="0" presId="urn:microsoft.com/office/officeart/2005/8/layout/architecture"/>
    <dgm:cxn modelId="{2E4C3D6A-FB50-46F1-8B2A-95F7F3983240}" type="presParOf" srcId="{B0233911-F8E5-463E-AB39-97EBA264CFC6}" destId="{2DBD41B2-F269-44A2-A2AF-5D15E8B7947E}" srcOrd="1" destOrd="0" presId="urn:microsoft.com/office/officeart/2005/8/layout/architecture"/>
    <dgm:cxn modelId="{7123E608-67DB-4B96-A118-77335470D64E}" type="presParOf" srcId="{B0233911-F8E5-463E-AB39-97EBA264CFC6}" destId="{EC144276-5936-4491-AE96-EDCEEF63F61F}" srcOrd="2" destOrd="0" presId="urn:microsoft.com/office/officeart/2005/8/layout/architecture"/>
    <dgm:cxn modelId="{A6193535-0F6A-4CF5-8430-DD2DD3053A74}" type="presParOf" srcId="{EC144276-5936-4491-AE96-EDCEEF63F61F}" destId="{48A89ACD-E4BD-408B-884B-5D32B533AC68}" srcOrd="0" destOrd="0" presId="urn:microsoft.com/office/officeart/2005/8/layout/architecture"/>
    <dgm:cxn modelId="{09CCA173-C373-4744-936A-96AA92B74B2E}" type="presParOf" srcId="{48A89ACD-E4BD-408B-884B-5D32B533AC68}" destId="{8EE135C6-115D-406E-9B42-6E7C25B9F9FA}" srcOrd="0" destOrd="0" presId="urn:microsoft.com/office/officeart/2005/8/layout/architecture"/>
    <dgm:cxn modelId="{585E23C1-C321-42F7-9879-F3C0D7E24955}" type="presParOf" srcId="{48A89ACD-E4BD-408B-884B-5D32B533AC68}" destId="{CB22A69B-A230-4871-BB00-0CD5096FD07C}" srcOrd="1" destOrd="0" presId="urn:microsoft.com/office/officeart/2005/8/layout/architecture"/>
    <dgm:cxn modelId="{47EC1BDC-671D-4416-8194-8B376964538C}" type="presParOf" srcId="{48A89ACD-E4BD-408B-884B-5D32B533AC68}" destId="{2B7EDBD1-E6ED-4733-A68C-EF2CAF353478}" srcOrd="2" destOrd="0" presId="urn:microsoft.com/office/officeart/2005/8/layout/architecture"/>
    <dgm:cxn modelId="{7529184A-3677-4135-B3E3-27BA47A1E77C}" type="presParOf" srcId="{2B7EDBD1-E6ED-4733-A68C-EF2CAF353478}" destId="{19251CCA-418F-4917-B467-17205F9FAA21}" srcOrd="0" destOrd="0" presId="urn:microsoft.com/office/officeart/2005/8/layout/architecture"/>
    <dgm:cxn modelId="{24157659-A0EE-46C1-8ABD-74A98EE84EDE}" type="presParOf" srcId="{19251CCA-418F-4917-B467-17205F9FAA21}" destId="{A59091BA-286B-476D-B863-639FDBABA76D}" srcOrd="0" destOrd="0" presId="urn:microsoft.com/office/officeart/2005/8/layout/architecture"/>
    <dgm:cxn modelId="{39203172-5EBA-42E5-A676-B7D6C42E4B32}" type="presParOf" srcId="{19251CCA-418F-4917-B467-17205F9FAA21}" destId="{F9203A5A-F01E-49FD-ACFC-471BE1EE5F83}" srcOrd="1" destOrd="0" presId="urn:microsoft.com/office/officeart/2005/8/layout/architecture"/>
    <dgm:cxn modelId="{79766233-3DDF-4A94-93A4-935B5FCC1939}" type="presParOf" srcId="{19251CCA-418F-4917-B467-17205F9FAA21}" destId="{DE93D64F-8BA9-4F1D-8F34-F479B9D6BD11}" srcOrd="2" destOrd="0" presId="urn:microsoft.com/office/officeart/2005/8/layout/architecture"/>
    <dgm:cxn modelId="{1A002604-5600-4D32-8060-E931BF43BCE6}" type="presParOf" srcId="{DE93D64F-8BA9-4F1D-8F34-F479B9D6BD11}" destId="{88DB7B46-F747-495E-8945-76B6EC00B762}" srcOrd="0" destOrd="0" presId="urn:microsoft.com/office/officeart/2005/8/layout/architecture"/>
    <dgm:cxn modelId="{BE0D5FBC-0D5B-4659-A61A-241C4D0898F9}" type="presParOf" srcId="{88DB7B46-F747-495E-8945-76B6EC00B762}" destId="{3699290D-A6A1-43C3-ADBA-DB604EC8CC8C}" srcOrd="0" destOrd="0" presId="urn:microsoft.com/office/officeart/2005/8/layout/architecture"/>
    <dgm:cxn modelId="{E3761E26-8A4C-4100-B38B-60B4E66DB466}" type="presParOf" srcId="{88DB7B46-F747-495E-8945-76B6EC00B762}" destId="{02DBC525-2A41-4AB6-83D0-A0CCE80366FC}"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62CD1E-0A57-4CDC-85BD-360EF9DCA0C0}"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477D7337-1BEB-41D4-9C6D-27DD1DDA5CAA}">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Hardware</a:t>
          </a:r>
        </a:p>
      </dgm:t>
    </dgm:pt>
    <dgm:pt modelId="{AF260FCF-2590-49D7-8A89-310B02AF8B27}" type="parTrans" cxnId="{BADC8546-B967-453E-86A5-88CC0A29C8BD}">
      <dgm:prSet/>
      <dgm:spPr/>
      <dgm:t>
        <a:bodyPr/>
        <a:lstStyle/>
        <a:p>
          <a:endParaRPr lang="en-US" sz="1600"/>
        </a:p>
      </dgm:t>
    </dgm:pt>
    <dgm:pt modelId="{4A366AA1-63BC-400A-AB05-0B49EFFB1BC5}" type="sibTrans" cxnId="{BADC8546-B967-453E-86A5-88CC0A29C8BD}">
      <dgm:prSet/>
      <dgm:spPr/>
      <dgm:t>
        <a:bodyPr/>
        <a:lstStyle/>
        <a:p>
          <a:endParaRPr lang="en-US" sz="1600"/>
        </a:p>
      </dgm:t>
    </dgm:pt>
    <dgm:pt modelId="{479BD686-9037-487C-8DA2-F08818596275}">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Virtualization</a:t>
          </a:r>
        </a:p>
      </dgm:t>
    </dgm:pt>
    <dgm:pt modelId="{F0DB3485-E907-4338-808A-0C2503CD09E0}" type="parTrans" cxnId="{009CBCA5-FBB4-4EF3-BAE7-3C69B7B136A6}">
      <dgm:prSet/>
      <dgm:spPr/>
      <dgm:t>
        <a:bodyPr/>
        <a:lstStyle/>
        <a:p>
          <a:endParaRPr lang="en-US" sz="1600"/>
        </a:p>
      </dgm:t>
    </dgm:pt>
    <dgm:pt modelId="{022FB4DE-2EEC-4829-8788-BB1D7DF3458E}" type="sibTrans" cxnId="{009CBCA5-FBB4-4EF3-BAE7-3C69B7B136A6}">
      <dgm:prSet/>
      <dgm:spPr/>
      <dgm:t>
        <a:bodyPr/>
        <a:lstStyle/>
        <a:p>
          <a:endParaRPr lang="en-US" sz="1600"/>
        </a:p>
      </dgm:t>
    </dgm:pt>
    <dgm:pt modelId="{B7E75CD6-C813-497B-B780-5300364AF5DE}">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Operating System</a:t>
          </a:r>
        </a:p>
      </dgm:t>
    </dgm:pt>
    <dgm:pt modelId="{D6E7C757-5B4E-4B1F-B54C-9D08D478C2A9}" type="parTrans" cxnId="{3FD3022C-57A4-4B9D-B976-3BDF8DBFDFA8}">
      <dgm:prSet/>
      <dgm:spPr/>
      <dgm:t>
        <a:bodyPr/>
        <a:lstStyle/>
        <a:p>
          <a:endParaRPr lang="en-US" sz="1600"/>
        </a:p>
      </dgm:t>
    </dgm:pt>
    <dgm:pt modelId="{0A890325-1270-42D3-8105-4BCB6E3A6197}" type="sibTrans" cxnId="{3FD3022C-57A4-4B9D-B976-3BDF8DBFDFA8}">
      <dgm:prSet/>
      <dgm:spPr/>
      <dgm:t>
        <a:bodyPr/>
        <a:lstStyle/>
        <a:p>
          <a:endParaRPr lang="en-US" sz="1600"/>
        </a:p>
      </dgm:t>
    </dgm:pt>
    <dgm:pt modelId="{FDFD7672-CBF7-425E-91B3-28B84DBFBE51}">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7D55FC9-1542-4EE5-BA1E-59D7DF015F54}" type="parTrans" cxnId="{9DBED8D7-AD85-46F2-8E66-6D17377786F8}">
      <dgm:prSet/>
      <dgm:spPr/>
      <dgm:t>
        <a:bodyPr/>
        <a:lstStyle/>
        <a:p>
          <a:endParaRPr lang="en-US" sz="1600"/>
        </a:p>
      </dgm:t>
    </dgm:pt>
    <dgm:pt modelId="{F3B163ED-E4F8-40AC-90A1-AB37481AF11F}" type="sibTrans" cxnId="{9DBED8D7-AD85-46F2-8E66-6D17377786F8}">
      <dgm:prSet/>
      <dgm:spPr/>
      <dgm:t>
        <a:bodyPr/>
        <a:lstStyle/>
        <a:p>
          <a:endParaRPr lang="en-US" sz="1600"/>
        </a:p>
      </dgm:t>
    </dgm:pt>
    <dgm:pt modelId="{5227B3A3-548F-4A01-9EF2-5FF2F2632406}">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36EB82B-4DFE-4013-AC08-968B946C47B4}" type="parTrans" cxnId="{E4EE941C-6F18-4A61-B5DA-88DD684420FF}">
      <dgm:prSet/>
      <dgm:spPr/>
      <dgm:t>
        <a:bodyPr/>
        <a:lstStyle/>
        <a:p>
          <a:endParaRPr lang="en-US" sz="1600"/>
        </a:p>
      </dgm:t>
    </dgm:pt>
    <dgm:pt modelId="{5B563A8B-9F6A-4157-9249-11E6AC5425EF}" type="sibTrans" cxnId="{E4EE941C-6F18-4A61-B5DA-88DD684420FF}">
      <dgm:prSet/>
      <dgm:spPr/>
      <dgm:t>
        <a:bodyPr/>
        <a:lstStyle/>
        <a:p>
          <a:endParaRPr lang="en-US" sz="1600"/>
        </a:p>
      </dgm:t>
    </dgm:pt>
    <dgm:pt modelId="{D318551A-2698-4B3C-B850-CA59E982FC4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D01F9D7B-B8FE-4E73-836C-02C13778F818}" type="parTrans" cxnId="{852CC472-8311-41D2-B3D9-842E2CF85B60}">
      <dgm:prSet/>
      <dgm:spPr/>
      <dgm:t>
        <a:bodyPr/>
        <a:lstStyle/>
        <a:p>
          <a:endParaRPr lang="en-US" sz="1600"/>
        </a:p>
      </dgm:t>
    </dgm:pt>
    <dgm:pt modelId="{F5D11BC2-94AE-433F-A9FB-29C7A4B87957}" type="sibTrans" cxnId="{852CC472-8311-41D2-B3D9-842E2CF85B60}">
      <dgm:prSet/>
      <dgm:spPr/>
      <dgm:t>
        <a:bodyPr/>
        <a:lstStyle/>
        <a:p>
          <a:endParaRPr lang="en-US" sz="1600"/>
        </a:p>
      </dgm:t>
    </dgm:pt>
    <dgm:pt modelId="{A38A8821-91E6-434B-AF6D-2CB65531A823}">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03E94AFC-0C19-4EEF-A104-2F2CB3F679FA}" type="parTrans" cxnId="{7A93CA77-B93D-498F-9F1F-F11FA2CBAF15}">
      <dgm:prSet/>
      <dgm:spPr/>
      <dgm:t>
        <a:bodyPr/>
        <a:lstStyle/>
        <a:p>
          <a:endParaRPr lang="en-US" sz="1600"/>
        </a:p>
      </dgm:t>
    </dgm:pt>
    <dgm:pt modelId="{0A9ED52C-42BE-4528-BBE9-4D3EFB5C9208}" type="sibTrans" cxnId="{7A93CA77-B93D-498F-9F1F-F11FA2CBAF15}">
      <dgm:prSet/>
      <dgm:spPr/>
      <dgm:t>
        <a:bodyPr/>
        <a:lstStyle/>
        <a:p>
          <a:endParaRPr lang="en-US" sz="1600"/>
        </a:p>
      </dgm:t>
    </dgm:pt>
    <dgm:pt modelId="{8C2DA542-C3E4-403A-8445-8BF11118F541}">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gm:t>
    </dgm:pt>
    <dgm:pt modelId="{2BCD1808-55CC-46C6-A6AB-652B7FE2BA32}" type="parTrans" cxnId="{D6624198-F789-4C91-B246-B90A3E4197D8}">
      <dgm:prSet/>
      <dgm:spPr/>
      <dgm:t>
        <a:bodyPr/>
        <a:lstStyle/>
        <a:p>
          <a:endParaRPr lang="en-US" sz="1600"/>
        </a:p>
      </dgm:t>
    </dgm:pt>
    <dgm:pt modelId="{CFE0F499-BE02-4622-9324-53B0BDF2449F}" type="sibTrans" cxnId="{D6624198-F789-4C91-B246-B90A3E4197D8}">
      <dgm:prSet/>
      <dgm:spPr/>
      <dgm:t>
        <a:bodyPr/>
        <a:lstStyle/>
        <a:p>
          <a:endParaRPr lang="en-US" sz="1600"/>
        </a:p>
      </dgm:t>
    </dgm:pt>
    <dgm:pt modelId="{174B496D-6ED6-44AD-A307-62FFC2528ADF}">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Hardware</a:t>
          </a:r>
        </a:p>
      </dgm:t>
    </dgm:pt>
    <dgm:pt modelId="{32B2202A-4BF7-418F-9972-D5E65C440667}" type="parTrans" cxnId="{1BEDA9F3-10F7-42B0-9969-50AC1EA6ACD4}">
      <dgm:prSet/>
      <dgm:spPr/>
      <dgm:t>
        <a:bodyPr/>
        <a:lstStyle/>
        <a:p>
          <a:endParaRPr lang="en-US" sz="1600"/>
        </a:p>
      </dgm:t>
    </dgm:pt>
    <dgm:pt modelId="{558AD3A6-8326-4E1A-80D9-9C7259BD50CD}" type="sibTrans" cxnId="{1BEDA9F3-10F7-42B0-9969-50AC1EA6ACD4}">
      <dgm:prSet/>
      <dgm:spPr/>
      <dgm:t>
        <a:bodyPr/>
        <a:lstStyle/>
        <a:p>
          <a:endParaRPr lang="en-US" sz="1600"/>
        </a:p>
      </dgm:t>
    </dgm:pt>
    <dgm:pt modelId="{2AFD02A7-6441-497A-A0C9-71FD6E667025}">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Virtualization</a:t>
          </a:r>
        </a:p>
      </dgm:t>
    </dgm:pt>
    <dgm:pt modelId="{3EA2616B-25F7-4AF9-8957-58162C6D517B}" type="parTrans" cxnId="{BFC3D0F4-49EE-4544-AD82-928318AB672B}">
      <dgm:prSet/>
      <dgm:spPr/>
      <dgm:t>
        <a:bodyPr/>
        <a:lstStyle/>
        <a:p>
          <a:endParaRPr lang="en-US" sz="1600"/>
        </a:p>
      </dgm:t>
    </dgm:pt>
    <dgm:pt modelId="{555FE57B-1509-4975-9CEA-9D08FD2F8D81}" type="sibTrans" cxnId="{BFC3D0F4-49EE-4544-AD82-928318AB672B}">
      <dgm:prSet/>
      <dgm:spPr/>
      <dgm:t>
        <a:bodyPr/>
        <a:lstStyle/>
        <a:p>
          <a:endParaRPr lang="en-US" sz="1600"/>
        </a:p>
      </dgm:t>
    </dgm:pt>
    <dgm:pt modelId="{02B22FB3-1FF7-4E98-A240-50145287E895}">
      <dgm:prSet custT="1">
        <dgm:style>
          <a:lnRef idx="1">
            <a:schemeClr val="accent6"/>
          </a:lnRef>
          <a:fillRef idx="3">
            <a:schemeClr val="accent6"/>
          </a:fillRef>
          <a:effectRef idx="2">
            <a:schemeClr val="accent6"/>
          </a:effectRef>
          <a:fontRef idx="minor">
            <a:schemeClr val="lt1"/>
          </a:fontRef>
        </dgm:style>
      </dgm:prSet>
      <dgm:spPr>
        <a:solidFill>
          <a:srgbClr val="00B0F0"/>
        </a:solidFill>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gm:t>
    </dgm:pt>
    <dgm:pt modelId="{A185C118-9516-4E35-A3A0-E5D9632DB802}" type="parTrans" cxnId="{AA59B0EA-352A-4EBF-805A-D579EAE1B4BB}">
      <dgm:prSet/>
      <dgm:spPr/>
      <dgm:t>
        <a:bodyPr/>
        <a:lstStyle/>
        <a:p>
          <a:endParaRPr lang="en-US" sz="1600"/>
        </a:p>
      </dgm:t>
    </dgm:pt>
    <dgm:pt modelId="{FF13298F-0423-4F08-86FF-D9BC3D799B97}" type="sibTrans" cxnId="{AA59B0EA-352A-4EBF-805A-D579EAE1B4BB}">
      <dgm:prSet/>
      <dgm:spPr/>
      <dgm:t>
        <a:bodyPr/>
        <a:lstStyle/>
        <a:p>
          <a:endParaRPr lang="en-US" sz="1600"/>
        </a:p>
      </dgm:t>
    </dgm:pt>
    <dgm:pt modelId="{3F212F73-6EAE-4470-B3AF-5D7A681DBD35}">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AB578B5-5090-4358-BF29-91123084176D}" type="parTrans" cxnId="{AF10988C-0187-4CEE-A2BC-FCD20E4C7510}">
      <dgm:prSet/>
      <dgm:spPr/>
      <dgm:t>
        <a:bodyPr/>
        <a:lstStyle/>
        <a:p>
          <a:endParaRPr lang="en-US" sz="1600"/>
        </a:p>
      </dgm:t>
    </dgm:pt>
    <dgm:pt modelId="{99AB94F2-D577-417B-9568-CDABEA61659E}" type="sibTrans" cxnId="{AF10988C-0187-4CEE-A2BC-FCD20E4C7510}">
      <dgm:prSet/>
      <dgm:spPr/>
      <dgm:t>
        <a:bodyPr/>
        <a:lstStyle/>
        <a:p>
          <a:endParaRPr lang="en-US" sz="1600"/>
        </a:p>
      </dgm:t>
    </dgm:pt>
    <dgm:pt modelId="{65E996EF-2715-45F1-BA49-C1E0275DAD3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14BED70F-003B-430E-B949-159F536B4A70}" type="parTrans" cxnId="{ABCDBE7D-CD59-4492-8195-D6CA8820F692}">
      <dgm:prSet/>
      <dgm:spPr/>
      <dgm:t>
        <a:bodyPr/>
        <a:lstStyle/>
        <a:p>
          <a:endParaRPr lang="en-US" sz="1600"/>
        </a:p>
      </dgm:t>
    </dgm:pt>
    <dgm:pt modelId="{240AC77A-C679-4462-9E13-37157E897C78}" type="sibTrans" cxnId="{ABCDBE7D-CD59-4492-8195-D6CA8820F692}">
      <dgm:prSet/>
      <dgm:spPr/>
      <dgm:t>
        <a:bodyPr/>
        <a:lstStyle/>
        <a:p>
          <a:endParaRPr lang="en-US" sz="1600"/>
        </a:p>
      </dgm:t>
    </dgm:pt>
    <dgm:pt modelId="{718B4A3C-EFF5-41A5-BC6A-826CB346C7C2}">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9D2D09FD-4041-4937-97D8-D172146818FF}" type="parTrans" cxnId="{EE09A049-3349-4373-AA09-D1C82683D9CE}">
      <dgm:prSet/>
      <dgm:spPr/>
      <dgm:t>
        <a:bodyPr/>
        <a:lstStyle/>
        <a:p>
          <a:endParaRPr lang="en-US" sz="1600"/>
        </a:p>
      </dgm:t>
    </dgm:pt>
    <dgm:pt modelId="{F7B4F0EE-4D90-42D4-AFE4-18B45D9E6FAA}" type="sibTrans" cxnId="{EE09A049-3349-4373-AA09-D1C82683D9CE}">
      <dgm:prSet/>
      <dgm:spPr/>
      <dgm:t>
        <a:bodyPr/>
        <a:lstStyle/>
        <a:p>
          <a:endParaRPr lang="en-US" sz="1600"/>
        </a:p>
      </dgm:t>
    </dgm:pt>
    <dgm:pt modelId="{5AAA0430-EAAF-49C5-8981-5345E4CAB430}">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213C9F7C-E4E4-4EC1-AC62-6E9FB4C1EB24}" type="parTrans" cxnId="{6E02A790-4AF4-47EB-85CE-7FD28EBE9515}">
      <dgm:prSet/>
      <dgm:spPr/>
      <dgm:t>
        <a:bodyPr/>
        <a:lstStyle/>
        <a:p>
          <a:endParaRPr lang="en-US" sz="1600"/>
        </a:p>
      </dgm:t>
    </dgm:pt>
    <dgm:pt modelId="{7DEF1DB7-04F2-44F9-BB4A-0E76850A4C17}" type="sibTrans" cxnId="{6E02A790-4AF4-47EB-85CE-7FD28EBE9515}">
      <dgm:prSet/>
      <dgm:spPr/>
      <dgm:t>
        <a:bodyPr/>
        <a:lstStyle/>
        <a:p>
          <a:endParaRPr lang="en-US" sz="1600"/>
        </a:p>
      </dgm:t>
    </dgm:pt>
    <dgm:pt modelId="{BD918C99-A22E-450A-9954-F62C2915A717}">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gm:t>
    </dgm:pt>
    <dgm:pt modelId="{F67B182E-D166-4097-8A3D-B0B9E54F601D}" type="parTrans" cxnId="{DDBF368E-83CB-4913-BB02-527CF9B78FB6}">
      <dgm:prSet/>
      <dgm:spPr/>
      <dgm:t>
        <a:bodyPr/>
        <a:lstStyle/>
        <a:p>
          <a:endParaRPr lang="en-US" sz="1600"/>
        </a:p>
      </dgm:t>
    </dgm:pt>
    <dgm:pt modelId="{76758DF5-9B44-41FC-BA29-93AC0E6B1A2A}" type="sibTrans" cxnId="{DDBF368E-83CB-4913-BB02-527CF9B78FB6}">
      <dgm:prSet/>
      <dgm:spPr/>
      <dgm:t>
        <a:bodyPr/>
        <a:lstStyle/>
        <a:p>
          <a:endParaRPr lang="en-US" sz="1600"/>
        </a:p>
      </dgm:t>
    </dgm:pt>
    <dgm:pt modelId="{18B0BB8A-AFE8-4272-9951-C8F66DAFD5E1}">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Hardware</a:t>
          </a:r>
        </a:p>
      </dgm:t>
    </dgm:pt>
    <dgm:pt modelId="{8C5D7988-735A-48F6-9FB3-7D0557B9D40C}" type="parTrans" cxnId="{6F7E70A1-0CE1-47AD-BDFD-577E7BE55182}">
      <dgm:prSet/>
      <dgm:spPr/>
      <dgm:t>
        <a:bodyPr/>
        <a:lstStyle/>
        <a:p>
          <a:endParaRPr lang="en-US" sz="1600"/>
        </a:p>
      </dgm:t>
    </dgm:pt>
    <dgm:pt modelId="{1CADE952-B67F-4ADC-9EA7-11EF0700D6DA}" type="sibTrans" cxnId="{6F7E70A1-0CE1-47AD-BDFD-577E7BE55182}">
      <dgm:prSet/>
      <dgm:spPr/>
      <dgm:t>
        <a:bodyPr/>
        <a:lstStyle/>
        <a:p>
          <a:endParaRPr lang="en-US" sz="1600"/>
        </a:p>
      </dgm:t>
    </dgm:pt>
    <dgm:pt modelId="{944DE726-DEBA-4E06-B8EE-C639DE39146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BD708D49-C980-4CCD-8667-A280B3BFB3FF}" type="parTrans" cxnId="{946ABD07-6181-4C52-9A25-91D163987E93}">
      <dgm:prSet/>
      <dgm:spPr/>
      <dgm:t>
        <a:bodyPr/>
        <a:lstStyle/>
        <a:p>
          <a:endParaRPr lang="en-US" sz="1600"/>
        </a:p>
      </dgm:t>
    </dgm:pt>
    <dgm:pt modelId="{197550DE-368A-4A13-BBF1-79248E388642}" type="sibTrans" cxnId="{946ABD07-6181-4C52-9A25-91D163987E93}">
      <dgm:prSet/>
      <dgm:spPr/>
      <dgm:t>
        <a:bodyPr/>
        <a:lstStyle/>
        <a:p>
          <a:endParaRPr lang="en-US" sz="1600"/>
        </a:p>
      </dgm:t>
    </dgm:pt>
    <dgm:pt modelId="{42C69863-B6AD-4310-969B-63E6555153AA}">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A924223C-8697-459D-A76C-D472CDDAF701}" type="parTrans" cxnId="{5F224F26-6823-4733-B363-6B113F779EEA}">
      <dgm:prSet/>
      <dgm:spPr/>
      <dgm:t>
        <a:bodyPr/>
        <a:lstStyle/>
        <a:p>
          <a:endParaRPr lang="en-US" sz="1600"/>
        </a:p>
      </dgm:t>
    </dgm:pt>
    <dgm:pt modelId="{FDEDC9F2-DA0C-47E2-910C-7962AC26F961}" type="sibTrans" cxnId="{5F224F26-6823-4733-B363-6B113F779EEA}">
      <dgm:prSet/>
      <dgm:spPr/>
      <dgm:t>
        <a:bodyPr/>
        <a:lstStyle/>
        <a:p>
          <a:endParaRPr lang="en-US" sz="1600"/>
        </a:p>
      </dgm:t>
    </dgm:pt>
    <dgm:pt modelId="{E49A8A07-7825-4E0C-A83D-B894AB0AFD16}">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2AD2F9E9-8E55-4782-996E-99EBE29508E5}" type="parTrans" cxnId="{5260AF66-7864-4924-A560-F9463D9FC79B}">
      <dgm:prSet/>
      <dgm:spPr/>
      <dgm:t>
        <a:bodyPr/>
        <a:lstStyle/>
        <a:p>
          <a:endParaRPr lang="en-US" sz="1600"/>
        </a:p>
      </dgm:t>
    </dgm:pt>
    <dgm:pt modelId="{948B4794-0A24-4327-A484-708016901648}" type="sibTrans" cxnId="{5260AF66-7864-4924-A560-F9463D9FC79B}">
      <dgm:prSet/>
      <dgm:spPr/>
      <dgm:t>
        <a:bodyPr/>
        <a:lstStyle/>
        <a:p>
          <a:endParaRPr lang="en-US" sz="1600"/>
        </a:p>
      </dgm:t>
    </dgm:pt>
    <dgm:pt modelId="{5A3649E4-03CE-46CA-AAFC-FD60CD464144}">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068CE498-90D6-4BEC-B181-B579EB258F4A}" type="parTrans" cxnId="{795318AD-CBD8-4FBF-8DC4-890C9685211E}">
      <dgm:prSet/>
      <dgm:spPr/>
      <dgm:t>
        <a:bodyPr/>
        <a:lstStyle/>
        <a:p>
          <a:endParaRPr lang="en-US" sz="1600"/>
        </a:p>
      </dgm:t>
    </dgm:pt>
    <dgm:pt modelId="{B15376AC-F941-4434-846C-D15596CE87A5}" type="sibTrans" cxnId="{795318AD-CBD8-4FBF-8DC4-890C9685211E}">
      <dgm:prSet/>
      <dgm:spPr/>
      <dgm:t>
        <a:bodyPr/>
        <a:lstStyle/>
        <a:p>
          <a:endParaRPr lang="en-US" sz="1600"/>
        </a:p>
      </dgm:t>
    </dgm:pt>
    <dgm:pt modelId="{91FA8C2E-3C3D-4927-82EA-1FB664CCF449}">
      <dgm:prSet custT="1">
        <dgm:style>
          <a:lnRef idx="1">
            <a:schemeClr val="accent6"/>
          </a:lnRef>
          <a:fillRef idx="3">
            <a:schemeClr val="accent6"/>
          </a:fillRef>
          <a:effectRef idx="2">
            <a:schemeClr val="accent6"/>
          </a:effectRef>
          <a:fontRef idx="minor">
            <a:schemeClr val="lt1"/>
          </a:fontRef>
        </dgm:style>
      </dgm:prSet>
      <dgm:spPr>
        <a:solidFill>
          <a:srgbClr val="00B0F0"/>
        </a:solidFill>
        <a:ln/>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gm:t>
    </dgm:pt>
    <dgm:pt modelId="{DFDA22FA-2CF6-4C0A-8D05-0D6330313DF0}" type="parTrans" cxnId="{905E8818-940A-4BC8-9ACA-9361E94561E9}">
      <dgm:prSet/>
      <dgm:spPr/>
      <dgm:t>
        <a:bodyPr/>
        <a:lstStyle/>
        <a:p>
          <a:endParaRPr lang="en-US" sz="1600"/>
        </a:p>
      </dgm:t>
    </dgm:pt>
    <dgm:pt modelId="{5D7BAF0E-0ABD-4C72-B43C-36785E45D918}" type="sibTrans" cxnId="{905E8818-940A-4BC8-9ACA-9361E94561E9}">
      <dgm:prSet/>
      <dgm:spPr/>
      <dgm:t>
        <a:bodyPr/>
        <a:lstStyle/>
        <a:p>
          <a:endParaRPr lang="en-US" sz="1600"/>
        </a:p>
      </dgm:t>
    </dgm:pt>
    <dgm:pt modelId="{599EDAA2-00FE-4FD1-A440-E04ACDB7209B}">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B76D0F4C-52DD-4478-8539-32263E6DDF3E}" type="parTrans" cxnId="{461EB0FB-DD79-46FB-A8B4-B1C0FA108280}">
      <dgm:prSet/>
      <dgm:spPr/>
      <dgm:t>
        <a:bodyPr/>
        <a:lstStyle/>
        <a:p>
          <a:endParaRPr lang="en-US" sz="1600"/>
        </a:p>
      </dgm:t>
    </dgm:pt>
    <dgm:pt modelId="{3728FB79-7C94-4413-9027-0473437AAA07}" type="sibTrans" cxnId="{461EB0FB-DD79-46FB-A8B4-B1C0FA108280}">
      <dgm:prSet/>
      <dgm:spPr/>
      <dgm:t>
        <a:bodyPr/>
        <a:lstStyle/>
        <a:p>
          <a:endParaRPr lang="en-US" sz="1600"/>
        </a:p>
      </dgm:t>
    </dgm:pt>
    <dgm:pt modelId="{2179E194-75B3-465A-B6F5-24A487990E28}">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gm:t>
    </dgm:pt>
    <dgm:pt modelId="{1F2B80AA-2CF2-4612-A1B4-BD2E68F162E8}" type="parTrans" cxnId="{7C324BC2-0C11-4E7A-907C-670B9D1C73D2}">
      <dgm:prSet/>
      <dgm:spPr/>
      <dgm:t>
        <a:bodyPr/>
        <a:lstStyle/>
        <a:p>
          <a:endParaRPr lang="en-US" sz="1600"/>
        </a:p>
      </dgm:t>
    </dgm:pt>
    <dgm:pt modelId="{F8F4D5B8-E5FD-4BBA-B428-D5E1B81B219E}" type="sibTrans" cxnId="{7C324BC2-0C11-4E7A-907C-670B9D1C73D2}">
      <dgm:prSet/>
      <dgm:spPr/>
      <dgm:t>
        <a:bodyPr/>
        <a:lstStyle/>
        <a:p>
          <a:endParaRPr lang="en-US" sz="1600"/>
        </a:p>
      </dgm:t>
    </dgm:pt>
    <dgm:pt modelId="{14E11E5C-AA4E-4FBE-A627-4F7FE2DA3B59}">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Hardware</a:t>
          </a:r>
        </a:p>
      </dgm:t>
    </dgm:pt>
    <dgm:pt modelId="{CD49308D-CEF4-443F-8E97-27779FF3542C}" type="parTrans" cxnId="{870FAEF5-0359-4551-A8CA-4A9FCDC6F8E3}">
      <dgm:prSet/>
      <dgm:spPr/>
      <dgm:t>
        <a:bodyPr/>
        <a:lstStyle/>
        <a:p>
          <a:endParaRPr lang="en-US" sz="1600"/>
        </a:p>
      </dgm:t>
    </dgm:pt>
    <dgm:pt modelId="{CA840AE0-9B40-457E-BB4E-BB89E5508D3A}" type="sibTrans" cxnId="{870FAEF5-0359-4551-A8CA-4A9FCDC6F8E3}">
      <dgm:prSet/>
      <dgm:spPr/>
      <dgm:t>
        <a:bodyPr/>
        <a:lstStyle/>
        <a:p>
          <a:endParaRPr lang="en-US" sz="1600"/>
        </a:p>
      </dgm:t>
    </dgm:pt>
    <dgm:pt modelId="{16CE144E-227E-4CAA-A3C2-73420C646B4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Virtualization</a:t>
          </a:r>
        </a:p>
      </dgm:t>
    </dgm:pt>
    <dgm:pt modelId="{18E18673-540E-4619-9AF5-2768B67DC2BB}" type="parTrans" cxnId="{2EAEFE0F-D4F6-4E33-ADE8-50CBC8062260}">
      <dgm:prSet/>
      <dgm:spPr/>
      <dgm:t>
        <a:bodyPr/>
        <a:lstStyle/>
        <a:p>
          <a:endParaRPr lang="en-US" sz="1600"/>
        </a:p>
      </dgm:t>
    </dgm:pt>
    <dgm:pt modelId="{E3841031-3E3E-46FC-B000-4A66DA87FEEE}" type="sibTrans" cxnId="{2EAEFE0F-D4F6-4E33-ADE8-50CBC8062260}">
      <dgm:prSet/>
      <dgm:spPr/>
      <dgm:t>
        <a:bodyPr/>
        <a:lstStyle/>
        <a:p>
          <a:endParaRPr lang="en-US" sz="1600"/>
        </a:p>
      </dgm:t>
    </dgm:pt>
    <dgm:pt modelId="{95E312AC-277E-4EA5-AE17-39640876C728}">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Operating</a:t>
          </a:r>
          <a:r>
            <a:rPr lang="en-US" sz="1600" kern="1200"/>
            <a:t> System</a:t>
          </a:r>
        </a:p>
      </dgm:t>
    </dgm:pt>
    <dgm:pt modelId="{62A05024-5B88-4331-9345-66E38E50A8A4}" type="parTrans" cxnId="{9FEB7A82-242B-47D5-82EC-E3EB602D00F0}">
      <dgm:prSet/>
      <dgm:spPr/>
      <dgm:t>
        <a:bodyPr/>
        <a:lstStyle/>
        <a:p>
          <a:endParaRPr lang="en-US" sz="1600"/>
        </a:p>
      </dgm:t>
    </dgm:pt>
    <dgm:pt modelId="{2D20A4CB-082D-4BBA-9976-20BCC484243E}" type="sibTrans" cxnId="{9FEB7A82-242B-47D5-82EC-E3EB602D00F0}">
      <dgm:prSet/>
      <dgm:spPr/>
      <dgm:t>
        <a:bodyPr/>
        <a:lstStyle/>
        <a:p>
          <a:endParaRPr lang="en-US" sz="1600"/>
        </a:p>
      </dgm:t>
    </dgm:pt>
    <dgm:pt modelId="{CF1A14E2-C0AA-488D-BBAA-409C080A2919}">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11B7F919-A602-4A97-BE4C-EBEAE10B3A07}" type="parTrans" cxnId="{0A38236B-8413-4804-AC34-3E63EF4349F8}">
      <dgm:prSet/>
      <dgm:spPr/>
      <dgm:t>
        <a:bodyPr/>
        <a:lstStyle/>
        <a:p>
          <a:endParaRPr lang="en-US" sz="1600"/>
        </a:p>
      </dgm:t>
    </dgm:pt>
    <dgm:pt modelId="{5654DC0B-AE6C-40B5-9C26-9C211D1087D0}" type="sibTrans" cxnId="{0A38236B-8413-4804-AC34-3E63EF4349F8}">
      <dgm:prSet/>
      <dgm:spPr/>
      <dgm:t>
        <a:bodyPr/>
        <a:lstStyle/>
        <a:p>
          <a:endParaRPr lang="en-US" sz="1600"/>
        </a:p>
      </dgm:t>
    </dgm:pt>
    <dgm:pt modelId="{57AFD045-BB3F-47CE-B779-FC4C727E540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0F39722-697B-4BA2-9C74-703D5A5850AC}" type="parTrans" cxnId="{6F09B52F-34CC-46FC-9496-A0FA198632B5}">
      <dgm:prSet/>
      <dgm:spPr/>
      <dgm:t>
        <a:bodyPr/>
        <a:lstStyle/>
        <a:p>
          <a:endParaRPr lang="en-US" sz="1600"/>
        </a:p>
      </dgm:t>
    </dgm:pt>
    <dgm:pt modelId="{BC73EF65-F05C-48A1-A56C-11996B5D5E23}" type="sibTrans" cxnId="{6F09B52F-34CC-46FC-9496-A0FA198632B5}">
      <dgm:prSet/>
      <dgm:spPr/>
      <dgm:t>
        <a:bodyPr/>
        <a:lstStyle/>
        <a:p>
          <a:endParaRPr lang="en-US" sz="1600"/>
        </a:p>
      </dgm:t>
    </dgm:pt>
    <dgm:pt modelId="{C660F784-1209-445E-AD63-A05A30F055BC}">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1581DDEC-E00D-4DF3-B457-FA2FCA9A83B6}" type="parTrans" cxnId="{7F946CA6-E338-4B7A-93E7-18D784F59C5A}">
      <dgm:prSet/>
      <dgm:spPr/>
      <dgm:t>
        <a:bodyPr/>
        <a:lstStyle/>
        <a:p>
          <a:endParaRPr lang="en-US" sz="1600"/>
        </a:p>
      </dgm:t>
    </dgm:pt>
    <dgm:pt modelId="{37CAE6B4-25EE-44F3-8474-0006014B5281}" type="sibTrans" cxnId="{7F946CA6-E338-4B7A-93E7-18D784F59C5A}">
      <dgm:prSet/>
      <dgm:spPr/>
      <dgm:t>
        <a:bodyPr/>
        <a:lstStyle/>
        <a:p>
          <a:endParaRPr lang="en-US" sz="1600"/>
        </a:p>
      </dgm:t>
    </dgm:pt>
    <dgm:pt modelId="{238B03AC-AB39-423E-8CAF-8CE1DF459DC7}">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69F1702A-36E9-4869-9A70-44D3BC0CB53D}" type="parTrans" cxnId="{FAA87C3C-2AD3-4D14-B9B1-5D084502DAF0}">
      <dgm:prSet/>
      <dgm:spPr/>
      <dgm:t>
        <a:bodyPr/>
        <a:lstStyle/>
        <a:p>
          <a:endParaRPr lang="en-US" sz="1600"/>
        </a:p>
      </dgm:t>
    </dgm:pt>
    <dgm:pt modelId="{3AA5D9AD-1F36-453A-AC95-ED6414CA0E51}" type="sibTrans" cxnId="{FAA87C3C-2AD3-4D14-B9B1-5D084502DAF0}">
      <dgm:prSet/>
      <dgm:spPr/>
      <dgm:t>
        <a:bodyPr/>
        <a:lstStyle/>
        <a:p>
          <a:endParaRPr lang="en-US" sz="1600"/>
        </a:p>
      </dgm:t>
    </dgm:pt>
    <dgm:pt modelId="{E4D3D01B-9B45-44F8-A77A-F9B53DA3AC9C}">
      <dgm:prSet custT="1">
        <dgm:style>
          <a:lnRef idx="2">
            <a:schemeClr val="accent2">
              <a:shade val="50000"/>
            </a:schemeClr>
          </a:lnRef>
          <a:fillRef idx="1">
            <a:schemeClr val="accent2"/>
          </a:fillRef>
          <a:effectRef idx="0">
            <a:schemeClr val="accent2"/>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gm:t>
    </dgm:pt>
    <dgm:pt modelId="{60944706-4C84-4D88-A847-8AFB0A669CE1}" type="parTrans" cxnId="{C23064F5-BE2F-43F0-9E02-1E6806234443}">
      <dgm:prSet/>
      <dgm:spPr/>
      <dgm:t>
        <a:bodyPr/>
        <a:lstStyle/>
        <a:p>
          <a:endParaRPr lang="en-US" sz="1600"/>
        </a:p>
      </dgm:t>
    </dgm:pt>
    <dgm:pt modelId="{1DB09E3D-7C90-4942-A813-805B3314815F}" type="sibTrans" cxnId="{C23064F5-BE2F-43F0-9E02-1E6806234443}">
      <dgm:prSet/>
      <dgm:spPr/>
      <dgm:t>
        <a:bodyPr/>
        <a:lstStyle/>
        <a:p>
          <a:endParaRPr lang="en-US" sz="1600"/>
        </a:p>
      </dgm:t>
    </dgm:pt>
    <dgm:pt modelId="{0768EC18-479A-4C20-8DD9-9F86C1EBBCD7}">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gm:t>
    </dgm:pt>
    <dgm:pt modelId="{48F61D6A-65F7-482A-96B4-EAAEF7C8EB07}" type="parTrans" cxnId="{6D4B25FA-F769-4DDD-B213-8980EBF6AC7B}">
      <dgm:prSet/>
      <dgm:spPr/>
      <dgm:t>
        <a:bodyPr/>
        <a:lstStyle/>
        <a:p>
          <a:endParaRPr lang="en-US" sz="1600"/>
        </a:p>
      </dgm:t>
    </dgm:pt>
    <dgm:pt modelId="{E3D61689-CB8D-4A90-AB74-6379F99D17F1}" type="sibTrans" cxnId="{6D4B25FA-F769-4DDD-B213-8980EBF6AC7B}">
      <dgm:prSet/>
      <dgm:spPr/>
      <dgm:t>
        <a:bodyPr/>
        <a:lstStyle/>
        <a:p>
          <a:endParaRPr lang="en-US" sz="1600"/>
        </a:p>
      </dgm:t>
    </dgm:pt>
    <dgm:pt modelId="{B0311E2D-EADE-44C0-B536-758FED5B23A8}">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200"/>
        </a:p>
      </dgm:t>
    </dgm:pt>
    <dgm:pt modelId="{E1D9E8D4-D232-4EE0-BB63-661AAE96409C}" type="parTrans" cxnId="{C6928C79-20E0-481C-8B37-F99005CEF671}">
      <dgm:prSet/>
      <dgm:spPr/>
      <dgm:t>
        <a:bodyPr/>
        <a:lstStyle/>
        <a:p>
          <a:endParaRPr lang="en-US" sz="1600"/>
        </a:p>
      </dgm:t>
    </dgm:pt>
    <dgm:pt modelId="{19CEA737-03DB-4F3F-9F48-44C23FB80874}" type="sibTrans" cxnId="{C6928C79-20E0-481C-8B37-F99005CEF671}">
      <dgm:prSet/>
      <dgm:spPr/>
      <dgm:t>
        <a:bodyPr/>
        <a:lstStyle/>
        <a:p>
          <a:endParaRPr lang="en-US" sz="1600"/>
        </a:p>
      </dgm:t>
    </dgm:pt>
    <dgm:pt modelId="{9D3C947B-C072-4967-A6B3-0DBA18B8BE11}">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200"/>
        </a:p>
      </dgm:t>
    </dgm:pt>
    <dgm:pt modelId="{9B79E8DE-ABE5-4250-BC7D-DF2E0F398153}" type="parTrans" cxnId="{CF99F124-6FEB-4681-B11C-AF46E7C25562}">
      <dgm:prSet/>
      <dgm:spPr/>
      <dgm:t>
        <a:bodyPr/>
        <a:lstStyle/>
        <a:p>
          <a:endParaRPr lang="en-US" sz="1600"/>
        </a:p>
      </dgm:t>
    </dgm:pt>
    <dgm:pt modelId="{8B5AA9FF-8F8A-4034-AD29-00CC2909B25D}" type="sibTrans" cxnId="{CF99F124-6FEB-4681-B11C-AF46E7C25562}">
      <dgm:prSet/>
      <dgm:spPr/>
      <dgm:t>
        <a:bodyPr/>
        <a:lstStyle/>
        <a:p>
          <a:endParaRPr lang="en-US" sz="1600"/>
        </a:p>
      </dgm:t>
    </dgm:pt>
    <dgm:pt modelId="{63752C72-0DD5-4F25-A38B-5B30609D47EB}">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200"/>
        </a:p>
      </dgm:t>
    </dgm:pt>
    <dgm:pt modelId="{219B5354-D6AD-4F10-96E3-41125D7C5646}" type="parTrans" cxnId="{56F7EECF-E95E-457E-A365-A4252269B7E1}">
      <dgm:prSet/>
      <dgm:spPr/>
      <dgm:t>
        <a:bodyPr/>
        <a:lstStyle/>
        <a:p>
          <a:endParaRPr lang="en-US" sz="1600"/>
        </a:p>
      </dgm:t>
    </dgm:pt>
    <dgm:pt modelId="{D6C37650-6AE6-41C5-BA6E-4AE8C908E088}" type="sibTrans" cxnId="{56F7EECF-E95E-457E-A365-A4252269B7E1}">
      <dgm:prSet/>
      <dgm:spPr/>
      <dgm:t>
        <a:bodyPr/>
        <a:lstStyle/>
        <a:p>
          <a:endParaRPr lang="en-US" sz="1600"/>
        </a:p>
      </dgm:t>
    </dgm:pt>
    <dgm:pt modelId="{D58F7E6B-7FE3-42C6-B6FF-2D0BC5A9926D}">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200"/>
        </a:p>
      </dgm:t>
    </dgm:pt>
    <dgm:pt modelId="{C0ED0570-22BD-4044-99BA-F047F26F6FF7}" type="parTrans" cxnId="{7A49395C-E26C-4756-9DD0-52D605670845}">
      <dgm:prSet/>
      <dgm:spPr/>
      <dgm:t>
        <a:bodyPr/>
        <a:lstStyle/>
        <a:p>
          <a:endParaRPr lang="en-US" sz="1600"/>
        </a:p>
      </dgm:t>
    </dgm:pt>
    <dgm:pt modelId="{B4CF22F0-3281-440B-A483-CB602F344369}" type="sibTrans" cxnId="{7A49395C-E26C-4756-9DD0-52D605670845}">
      <dgm:prSet/>
      <dgm:spPr/>
      <dgm:t>
        <a:bodyPr/>
        <a:lstStyle/>
        <a:p>
          <a:endParaRPr lang="en-US" sz="1600"/>
        </a:p>
      </dgm:t>
    </dgm:pt>
    <dgm:pt modelId="{7A27A50D-9379-4847-8AB3-E602229F05C2}">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200"/>
            <a:t>Abstracted by Vendor</a:t>
          </a:r>
        </a:p>
      </dgm:t>
    </dgm:pt>
    <dgm:pt modelId="{C47472EC-F471-4002-A91B-55F8455D2100}" type="parTrans" cxnId="{F02897D4-784C-4935-887C-6B82EDDF3D2F}">
      <dgm:prSet/>
      <dgm:spPr/>
      <dgm:t>
        <a:bodyPr/>
        <a:lstStyle/>
        <a:p>
          <a:endParaRPr lang="en-US" sz="1600"/>
        </a:p>
      </dgm:t>
    </dgm:pt>
    <dgm:pt modelId="{2171C3E6-B97D-474D-B8B2-AAD2FA88F762}" type="sibTrans" cxnId="{F02897D4-784C-4935-887C-6B82EDDF3D2F}">
      <dgm:prSet/>
      <dgm:spPr/>
      <dgm:t>
        <a:bodyPr/>
        <a:lstStyle/>
        <a:p>
          <a:endParaRPr lang="en-US" sz="1600"/>
        </a:p>
      </dgm:t>
    </dgm:pt>
    <dgm:pt modelId="{7F1FD6A4-371F-41E3-9589-C79E8BE80322}">
      <dgm:prSet custT="1">
        <dgm:style>
          <a:lnRef idx="2">
            <a:schemeClr val="accent6">
              <a:shade val="50000"/>
            </a:schemeClr>
          </a:lnRef>
          <a:fillRef idx="1">
            <a:schemeClr val="accent6"/>
          </a:fillRef>
          <a:effectRef idx="0">
            <a:schemeClr val="accent6"/>
          </a:effectRef>
          <a:fontRef idx="minor">
            <a:schemeClr val="lt1"/>
          </a:fontRef>
        </dgm:style>
      </dgm:prSet>
      <dgm:spPr>
        <a:solidFill>
          <a:srgbClr val="00B0F0"/>
        </a:solidFill>
      </dgm:spPr>
      <dgm:t>
        <a:bodyPr/>
        <a:lstStyle/>
        <a:p>
          <a:r>
            <a:rPr lang="en-US" sz="1200"/>
            <a:t>Customer Managed</a:t>
          </a:r>
          <a:br>
            <a:rPr lang="en-US" sz="1200"/>
          </a:br>
          <a:r>
            <a:rPr lang="en-US" sz="1200"/>
            <a:t>Unit Of Scale</a:t>
          </a:r>
        </a:p>
      </dgm:t>
    </dgm:pt>
    <dgm:pt modelId="{38419F57-A58F-41D7-9303-9BF75362CD2B}" type="parTrans" cxnId="{3B89C444-F042-47EA-B777-4FC6BD874121}">
      <dgm:prSet/>
      <dgm:spPr/>
      <dgm:t>
        <a:bodyPr/>
        <a:lstStyle/>
        <a:p>
          <a:endParaRPr lang="en-US" sz="1600"/>
        </a:p>
      </dgm:t>
    </dgm:pt>
    <dgm:pt modelId="{3B2FA898-A12E-4234-BB1B-904CE452E7E2}" type="sibTrans" cxnId="{3B89C444-F042-47EA-B777-4FC6BD874121}">
      <dgm:prSet/>
      <dgm:spPr/>
      <dgm:t>
        <a:bodyPr/>
        <a:lstStyle/>
        <a:p>
          <a:endParaRPr lang="en-US" sz="1600"/>
        </a:p>
      </dgm:t>
    </dgm:pt>
    <dgm:pt modelId="{1BAD1BDE-8115-4AF6-9C8A-0D7287997D2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gm:t>
    </dgm:pt>
    <dgm:pt modelId="{0ADD5284-1238-4F98-9708-CEB04346A4B1}" type="parTrans" cxnId="{12FCE2D0-5B40-482D-BB4B-4CA52CC21073}">
      <dgm:prSet/>
      <dgm:spPr/>
      <dgm:t>
        <a:bodyPr/>
        <a:lstStyle/>
        <a:p>
          <a:endParaRPr lang="en-US" sz="1600"/>
        </a:p>
      </dgm:t>
    </dgm:pt>
    <dgm:pt modelId="{4A045B92-A501-4ECE-81B1-932BA53A5510}" type="sibTrans" cxnId="{12FCE2D0-5B40-482D-BB4B-4CA52CC21073}">
      <dgm:prSet/>
      <dgm:spPr/>
      <dgm:t>
        <a:bodyPr/>
        <a:lstStyle/>
        <a:p>
          <a:endParaRPr lang="en-US" sz="1600"/>
        </a:p>
      </dgm:t>
    </dgm:pt>
    <dgm:pt modelId="{7D81FEF2-9D10-4AB2-A653-173C39E80635}">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Operating System</a:t>
          </a:r>
        </a:p>
      </dgm:t>
    </dgm:pt>
    <dgm:pt modelId="{C8DFEDD6-1A72-4382-8D88-03D4C9A0C3BA}" type="parTrans" cxnId="{EC3E55E9-612B-4604-B6AF-79821B949F4B}">
      <dgm:prSet/>
      <dgm:spPr/>
      <dgm:t>
        <a:bodyPr/>
        <a:lstStyle/>
        <a:p>
          <a:endParaRPr lang="en-US" sz="1600"/>
        </a:p>
      </dgm:t>
    </dgm:pt>
    <dgm:pt modelId="{6B37A7AC-FBFF-4455-B05B-5992E05288CD}" type="sibTrans" cxnId="{EC3E55E9-612B-4604-B6AF-79821B949F4B}">
      <dgm:prSet/>
      <dgm:spPr/>
      <dgm:t>
        <a:bodyPr/>
        <a:lstStyle/>
        <a:p>
          <a:endParaRPr lang="en-US" sz="1600"/>
        </a:p>
      </dgm:t>
    </dgm:pt>
    <dgm:pt modelId="{F0F3E4FD-C6E5-4349-988E-002529764D90}">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E3200D82-B684-40C4-93B9-4C25399B0D46}" type="parTrans" cxnId="{6BA4D0C2-DC26-44B2-8BE2-AB03A1291ACF}">
      <dgm:prSet/>
      <dgm:spPr/>
      <dgm:t>
        <a:bodyPr/>
        <a:lstStyle/>
        <a:p>
          <a:endParaRPr lang="en-US" sz="1600"/>
        </a:p>
      </dgm:t>
    </dgm:pt>
    <dgm:pt modelId="{BCB6B124-F598-4C9B-A875-1ABE7FE9396D}" type="sibTrans" cxnId="{6BA4D0C2-DC26-44B2-8BE2-AB03A1291ACF}">
      <dgm:prSet/>
      <dgm:spPr/>
      <dgm:t>
        <a:bodyPr/>
        <a:lstStyle/>
        <a:p>
          <a:endParaRPr lang="en-US" sz="1600"/>
        </a:p>
      </dgm:t>
    </dgm:pt>
    <dgm:pt modelId="{7A2D226D-DBBD-4B2D-8DEE-49D62EA64E2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D5504923-073B-44B9-A516-7B3CFA354F7C}" type="parTrans" cxnId="{0737674C-7610-421F-ACA7-15B44C38EA12}">
      <dgm:prSet/>
      <dgm:spPr/>
      <dgm:t>
        <a:bodyPr/>
        <a:lstStyle/>
        <a:p>
          <a:endParaRPr lang="en-US" sz="1600"/>
        </a:p>
      </dgm:t>
    </dgm:pt>
    <dgm:pt modelId="{6E8AF7FA-9DD5-4F85-B64A-AAABEF1A9141}" type="sibTrans" cxnId="{0737674C-7610-421F-ACA7-15B44C38EA12}">
      <dgm:prSet/>
      <dgm:spPr/>
      <dgm:t>
        <a:bodyPr/>
        <a:lstStyle/>
        <a:p>
          <a:endParaRPr lang="en-US" sz="1600"/>
        </a:p>
      </dgm:t>
    </dgm:pt>
    <dgm:pt modelId="{079278C1-FD29-4AF6-80A4-0AE8BE96913D}">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33BAD99D-54F4-4207-A263-4F043C7512BA}" type="parTrans" cxnId="{FC21E49B-418D-430F-8A7C-454E3E93C757}">
      <dgm:prSet/>
      <dgm:spPr/>
      <dgm:t>
        <a:bodyPr/>
        <a:lstStyle/>
        <a:p>
          <a:endParaRPr lang="en-US" sz="1600"/>
        </a:p>
      </dgm:t>
    </dgm:pt>
    <dgm:pt modelId="{A9CE0606-1468-469C-B11A-17C35F29E685}" type="sibTrans" cxnId="{FC21E49B-418D-430F-8A7C-454E3E93C757}">
      <dgm:prSet/>
      <dgm:spPr/>
      <dgm:t>
        <a:bodyPr/>
        <a:lstStyle/>
        <a:p>
          <a:endParaRPr lang="en-US" sz="1600"/>
        </a:p>
      </dgm:t>
    </dgm:pt>
    <dgm:pt modelId="{ABA751D1-106A-4D16-BB88-AA20110A2A7E}">
      <dgm:prSet custT="1">
        <dgm:style>
          <a:lnRef idx="2">
            <a:schemeClr val="accent6">
              <a:shade val="50000"/>
            </a:schemeClr>
          </a:lnRef>
          <a:fillRef idx="1">
            <a:schemeClr val="accent6"/>
          </a:fillRef>
          <a:effectRef idx="0">
            <a:schemeClr val="accent6"/>
          </a:effectRef>
          <a:fontRef idx="minor">
            <a:schemeClr val="lt1"/>
          </a:fontRef>
        </dgm:style>
      </dgm:prSet>
      <dgm:spPr>
        <a:solidFill>
          <a:srgbClr val="00B0F0"/>
        </a:solidFill>
        <a:ln/>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DDDD3C93-5285-4B7F-90AD-4F3B6533D97B}" type="parTrans" cxnId="{FE2AB592-FBA1-4865-A6E4-9718AA70ADDA}">
      <dgm:prSet/>
      <dgm:spPr/>
      <dgm:t>
        <a:bodyPr/>
        <a:lstStyle/>
        <a:p>
          <a:endParaRPr lang="en-US" sz="1600"/>
        </a:p>
      </dgm:t>
    </dgm:pt>
    <dgm:pt modelId="{58FDA666-EF89-48DD-9C4D-50E99BE94080}" type="sibTrans" cxnId="{FE2AB592-FBA1-4865-A6E4-9718AA70ADDA}">
      <dgm:prSet/>
      <dgm:spPr/>
      <dgm:t>
        <a:bodyPr/>
        <a:lstStyle/>
        <a:p>
          <a:endParaRPr lang="en-US" sz="1600"/>
        </a:p>
      </dgm:t>
    </dgm:pt>
    <dgm:pt modelId="{42CAB947-2128-4C91-AFA6-655841F6CACF}">
      <dgm:prSet custT="1">
        <dgm:style>
          <a:lnRef idx="2">
            <a:schemeClr val="accent4">
              <a:shade val="50000"/>
            </a:schemeClr>
          </a:lnRef>
          <a:fillRef idx="1">
            <a:schemeClr val="accent4"/>
          </a:fillRef>
          <a:effectRef idx="0">
            <a:schemeClr val="accent4"/>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err="1">
              <a:solidFill>
                <a:prstClr val="black"/>
              </a:solidFill>
              <a:latin typeface="Calibri" panose="020F0502020204030204"/>
              <a:ea typeface="+mn-ea"/>
              <a:cs typeface="+mn-cs"/>
            </a:rPr>
            <a:t>FaaS</a:t>
          </a:r>
          <a:endParaRPr lang="en-US" sz="1600" kern="1200">
            <a:solidFill>
              <a:prstClr val="black"/>
            </a:solidFill>
            <a:latin typeface="Calibri" panose="020F0502020204030204"/>
            <a:ea typeface="+mn-ea"/>
            <a:cs typeface="+mn-cs"/>
          </a:endParaRPr>
        </a:p>
      </dgm:t>
    </dgm:pt>
    <dgm:pt modelId="{4CFECAF6-C0E8-4D46-85FE-CA2D381D06BA}" type="parTrans" cxnId="{4B6795D7-0E06-4823-8850-562FC7724AFE}">
      <dgm:prSet/>
      <dgm:spPr/>
      <dgm:t>
        <a:bodyPr/>
        <a:lstStyle/>
        <a:p>
          <a:endParaRPr lang="en-US" sz="1600"/>
        </a:p>
      </dgm:t>
    </dgm:pt>
    <dgm:pt modelId="{73E08122-BA84-4434-A6D4-4479417937B2}" type="sibTrans" cxnId="{4B6795D7-0E06-4823-8850-562FC7724AFE}">
      <dgm:prSet/>
      <dgm:spPr/>
      <dgm:t>
        <a:bodyPr/>
        <a:lstStyle/>
        <a:p>
          <a:endParaRPr lang="en-US" sz="1600"/>
        </a:p>
      </dgm:t>
    </dgm:pt>
    <dgm:pt modelId="{7B59D71C-8B96-41CA-A68C-22FAE842527D}">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Hardware</a:t>
          </a:r>
        </a:p>
      </dgm:t>
    </dgm:pt>
    <dgm:pt modelId="{B339E6CA-CD71-44A6-9A2B-51FF304FE5A0}" type="parTrans" cxnId="{7341BBE3-2612-44A1-A01A-967CDD3D17EF}">
      <dgm:prSet/>
      <dgm:spPr/>
      <dgm:t>
        <a:bodyPr/>
        <a:lstStyle/>
        <a:p>
          <a:endParaRPr lang="en-US" sz="1600"/>
        </a:p>
      </dgm:t>
    </dgm:pt>
    <dgm:pt modelId="{DA97D7C2-FD0A-4183-BBE5-8A4DFDAF896E}" type="sibTrans" cxnId="{7341BBE3-2612-44A1-A01A-967CDD3D17EF}">
      <dgm:prSet/>
      <dgm:spPr/>
      <dgm:t>
        <a:bodyPr/>
        <a:lstStyle/>
        <a:p>
          <a:endParaRPr lang="en-US" sz="1600"/>
        </a:p>
      </dgm:t>
    </dgm:pt>
    <dgm:pt modelId="{D1C1E590-4925-4C0E-BDD9-20B3E65AD247}" type="pres">
      <dgm:prSet presAssocID="{BC62CD1E-0A57-4CDC-85BD-360EF9DCA0C0}" presName="Name0" presStyleCnt="0">
        <dgm:presLayoutVars>
          <dgm:chPref val="1"/>
          <dgm:dir/>
          <dgm:animOne val="branch"/>
          <dgm:animLvl val="lvl"/>
          <dgm:resizeHandles/>
        </dgm:presLayoutVars>
      </dgm:prSet>
      <dgm:spPr/>
    </dgm:pt>
    <dgm:pt modelId="{2B92FB3C-64BF-4390-B6E0-7960AC7D3100}" type="pres">
      <dgm:prSet presAssocID="{477D7337-1BEB-41D4-9C6D-27DD1DDA5CAA}" presName="vertOne" presStyleCnt="0"/>
      <dgm:spPr/>
    </dgm:pt>
    <dgm:pt modelId="{E0FB8FA6-87A5-4637-9CE6-1CD63CC5D95D}" type="pres">
      <dgm:prSet presAssocID="{477D7337-1BEB-41D4-9C6D-27DD1DDA5CAA}" presName="txOne" presStyleLbl="node0" presStyleIdx="0" presStyleCnt="6">
        <dgm:presLayoutVars>
          <dgm:chPref val="3"/>
        </dgm:presLayoutVars>
      </dgm:prSet>
      <dgm:spPr/>
    </dgm:pt>
    <dgm:pt modelId="{C2718291-C0C5-410C-99A8-36669D4DDD16}" type="pres">
      <dgm:prSet presAssocID="{477D7337-1BEB-41D4-9C6D-27DD1DDA5CAA}" presName="parTransOne" presStyleCnt="0"/>
      <dgm:spPr/>
    </dgm:pt>
    <dgm:pt modelId="{1C326B9F-BE40-470B-A339-AC91B067414E}" type="pres">
      <dgm:prSet presAssocID="{477D7337-1BEB-41D4-9C6D-27DD1DDA5CAA}" presName="horzOne" presStyleCnt="0"/>
      <dgm:spPr/>
    </dgm:pt>
    <dgm:pt modelId="{1EC891E5-C5E8-48C9-90DE-183FD02D7F05}" type="pres">
      <dgm:prSet presAssocID="{479BD686-9037-487C-8DA2-F08818596275}" presName="vertTwo" presStyleCnt="0"/>
      <dgm:spPr/>
    </dgm:pt>
    <dgm:pt modelId="{17305019-8515-4E54-BF19-64CE5DA9692D}" type="pres">
      <dgm:prSet presAssocID="{479BD686-9037-487C-8DA2-F08818596275}" presName="txTwo" presStyleLbl="node2" presStyleIdx="0" presStyleCnt="6">
        <dgm:presLayoutVars>
          <dgm:chPref val="3"/>
        </dgm:presLayoutVars>
      </dgm:prSet>
      <dgm:spPr/>
    </dgm:pt>
    <dgm:pt modelId="{E60C48C4-0126-46E2-9C9C-3A671C2546D5}" type="pres">
      <dgm:prSet presAssocID="{479BD686-9037-487C-8DA2-F08818596275}" presName="parTransTwo" presStyleCnt="0"/>
      <dgm:spPr/>
    </dgm:pt>
    <dgm:pt modelId="{25627690-5B9F-4A43-BB49-012259B3D60F}" type="pres">
      <dgm:prSet presAssocID="{479BD686-9037-487C-8DA2-F08818596275}" presName="horzTwo" presStyleCnt="0"/>
      <dgm:spPr/>
    </dgm:pt>
    <dgm:pt modelId="{CE957146-F86C-4095-9F0D-D1469B18A9C1}" type="pres">
      <dgm:prSet presAssocID="{B7E75CD6-C813-497B-B780-5300364AF5DE}" presName="vertThree" presStyleCnt="0"/>
      <dgm:spPr/>
    </dgm:pt>
    <dgm:pt modelId="{083490B4-BE90-4908-9837-ECEB8ED59795}" type="pres">
      <dgm:prSet presAssocID="{B7E75CD6-C813-497B-B780-5300364AF5DE}" presName="txThree" presStyleLbl="node3" presStyleIdx="0" presStyleCnt="6">
        <dgm:presLayoutVars>
          <dgm:chPref val="3"/>
        </dgm:presLayoutVars>
      </dgm:prSet>
      <dgm:spPr/>
    </dgm:pt>
    <dgm:pt modelId="{6E086151-B99D-4533-AEA8-C9397ED185BD}" type="pres">
      <dgm:prSet presAssocID="{B7E75CD6-C813-497B-B780-5300364AF5DE}" presName="parTransThree" presStyleCnt="0"/>
      <dgm:spPr/>
    </dgm:pt>
    <dgm:pt modelId="{F367DF7E-A283-4605-A723-E0DC6A828E0A}" type="pres">
      <dgm:prSet presAssocID="{B7E75CD6-C813-497B-B780-5300364AF5DE}" presName="horzThree" presStyleCnt="0"/>
      <dgm:spPr/>
    </dgm:pt>
    <dgm:pt modelId="{235FF640-98F7-45D6-92D7-BD427B9C7942}" type="pres">
      <dgm:prSet presAssocID="{FDFD7672-CBF7-425E-91B3-28B84DBFBE51}" presName="vertFour" presStyleCnt="0">
        <dgm:presLayoutVars>
          <dgm:chPref val="3"/>
        </dgm:presLayoutVars>
      </dgm:prSet>
      <dgm:spPr/>
    </dgm:pt>
    <dgm:pt modelId="{7DF7A294-96D7-4003-89FE-8269DB31D43A}" type="pres">
      <dgm:prSet presAssocID="{FDFD7672-CBF7-425E-91B3-28B84DBFBE51}" presName="txFour" presStyleLbl="node4" presStyleIdx="0" presStyleCnt="29">
        <dgm:presLayoutVars>
          <dgm:chPref val="3"/>
        </dgm:presLayoutVars>
      </dgm:prSet>
      <dgm:spPr>
        <a:xfrm>
          <a:off x="1047" y="2208555"/>
          <a:ext cx="1853579" cy="486019"/>
        </a:xfrm>
        <a:prstGeom prst="roundRect">
          <a:avLst>
            <a:gd name="adj" fmla="val 10000"/>
          </a:avLst>
        </a:prstGeom>
      </dgm:spPr>
    </dgm:pt>
    <dgm:pt modelId="{D2C11FF9-0350-45C5-8634-7947B560B791}" type="pres">
      <dgm:prSet presAssocID="{FDFD7672-CBF7-425E-91B3-28B84DBFBE51}" presName="parTransFour" presStyleCnt="0"/>
      <dgm:spPr/>
    </dgm:pt>
    <dgm:pt modelId="{82292264-F5D7-4878-9855-BBDBA02BDFC2}" type="pres">
      <dgm:prSet presAssocID="{FDFD7672-CBF7-425E-91B3-28B84DBFBE51}" presName="horzFour" presStyleCnt="0"/>
      <dgm:spPr/>
    </dgm:pt>
    <dgm:pt modelId="{E44CDB64-6BCA-42A7-894A-158EC519759F}" type="pres">
      <dgm:prSet presAssocID="{5227B3A3-548F-4A01-9EF2-5FF2F2632406}" presName="vertFour" presStyleCnt="0">
        <dgm:presLayoutVars>
          <dgm:chPref val="3"/>
        </dgm:presLayoutVars>
      </dgm:prSet>
      <dgm:spPr/>
    </dgm:pt>
    <dgm:pt modelId="{A0AF536B-4D57-4027-8197-DF3F74D8E234}" type="pres">
      <dgm:prSet presAssocID="{5227B3A3-548F-4A01-9EF2-5FF2F2632406}" presName="txFour" presStyleLbl="node4" presStyleIdx="1" presStyleCnt="29">
        <dgm:presLayoutVars>
          <dgm:chPref val="3"/>
        </dgm:presLayoutVars>
      </dgm:prSet>
      <dgm:spPr>
        <a:xfrm>
          <a:off x="1047" y="1656762"/>
          <a:ext cx="1853579" cy="486019"/>
        </a:xfrm>
        <a:prstGeom prst="roundRect">
          <a:avLst>
            <a:gd name="adj" fmla="val 10000"/>
          </a:avLst>
        </a:prstGeom>
      </dgm:spPr>
    </dgm:pt>
    <dgm:pt modelId="{54BED8B7-B889-4D29-9D4C-5CC0744616F8}" type="pres">
      <dgm:prSet presAssocID="{5227B3A3-548F-4A01-9EF2-5FF2F2632406}" presName="parTransFour" presStyleCnt="0"/>
      <dgm:spPr/>
    </dgm:pt>
    <dgm:pt modelId="{5B4B5E62-E503-43AB-A97D-F48777AB9EE1}" type="pres">
      <dgm:prSet presAssocID="{5227B3A3-548F-4A01-9EF2-5FF2F2632406}" presName="horzFour" presStyleCnt="0"/>
      <dgm:spPr/>
    </dgm:pt>
    <dgm:pt modelId="{E42ACCF3-8214-4624-8516-B1C1DDC47B14}" type="pres">
      <dgm:prSet presAssocID="{D318551A-2698-4B3C-B850-CA59E982FC4E}" presName="vertFour" presStyleCnt="0">
        <dgm:presLayoutVars>
          <dgm:chPref val="3"/>
        </dgm:presLayoutVars>
      </dgm:prSet>
      <dgm:spPr/>
    </dgm:pt>
    <dgm:pt modelId="{D3C7C611-C9CF-4066-8598-FBB9C84834ED}" type="pres">
      <dgm:prSet presAssocID="{D318551A-2698-4B3C-B850-CA59E982FC4E}" presName="txFour" presStyleLbl="node4" presStyleIdx="2" presStyleCnt="29">
        <dgm:presLayoutVars>
          <dgm:chPref val="3"/>
        </dgm:presLayoutVars>
      </dgm:prSet>
      <dgm:spPr>
        <a:xfrm>
          <a:off x="1047" y="1104968"/>
          <a:ext cx="1853579" cy="486019"/>
        </a:xfrm>
        <a:prstGeom prst="roundRect">
          <a:avLst>
            <a:gd name="adj" fmla="val 10000"/>
          </a:avLst>
        </a:prstGeom>
      </dgm:spPr>
    </dgm:pt>
    <dgm:pt modelId="{3AA241D9-5315-4660-AD9A-972815152B03}" type="pres">
      <dgm:prSet presAssocID="{D318551A-2698-4B3C-B850-CA59E982FC4E}" presName="parTransFour" presStyleCnt="0"/>
      <dgm:spPr/>
    </dgm:pt>
    <dgm:pt modelId="{019026AD-57B6-4A4C-9982-85693DCBAF7B}" type="pres">
      <dgm:prSet presAssocID="{D318551A-2698-4B3C-B850-CA59E982FC4E}" presName="horzFour" presStyleCnt="0"/>
      <dgm:spPr/>
    </dgm:pt>
    <dgm:pt modelId="{333C225D-103A-4A61-8BAA-41192EFA9470}" type="pres">
      <dgm:prSet presAssocID="{A38A8821-91E6-434B-AF6D-2CB65531A823}" presName="vertFour" presStyleCnt="0">
        <dgm:presLayoutVars>
          <dgm:chPref val="3"/>
        </dgm:presLayoutVars>
      </dgm:prSet>
      <dgm:spPr/>
    </dgm:pt>
    <dgm:pt modelId="{9188F86F-C197-4736-BAE5-EBE77CC688DA}" type="pres">
      <dgm:prSet presAssocID="{A38A8821-91E6-434B-AF6D-2CB65531A823}" presName="txFour" presStyleLbl="node4" presStyleIdx="3" presStyleCnt="29">
        <dgm:presLayoutVars>
          <dgm:chPref val="3"/>
        </dgm:presLayoutVars>
      </dgm:prSet>
      <dgm:spPr>
        <a:xfrm>
          <a:off x="1047" y="553174"/>
          <a:ext cx="1853579" cy="486019"/>
        </a:xfrm>
        <a:prstGeom prst="roundRect">
          <a:avLst>
            <a:gd name="adj" fmla="val 10000"/>
          </a:avLst>
        </a:prstGeom>
      </dgm:spPr>
    </dgm:pt>
    <dgm:pt modelId="{8327829D-EE03-447E-A6C2-C5EF5DE7FEF7}" type="pres">
      <dgm:prSet presAssocID="{A38A8821-91E6-434B-AF6D-2CB65531A823}" presName="parTransFour" presStyleCnt="0"/>
      <dgm:spPr/>
    </dgm:pt>
    <dgm:pt modelId="{F20618BE-8F8C-471B-BBE9-68F266ACE6EF}" type="pres">
      <dgm:prSet presAssocID="{A38A8821-91E6-434B-AF6D-2CB65531A823}" presName="horzFour" presStyleCnt="0"/>
      <dgm:spPr/>
    </dgm:pt>
    <dgm:pt modelId="{67AC23F9-68B3-4A8C-895C-66B19CB449E5}" type="pres">
      <dgm:prSet presAssocID="{8C2DA542-C3E4-403A-8445-8BF11118F541}" presName="vertFour" presStyleCnt="0">
        <dgm:presLayoutVars>
          <dgm:chPref val="3"/>
        </dgm:presLayoutVars>
      </dgm:prSet>
      <dgm:spPr/>
    </dgm:pt>
    <dgm:pt modelId="{8C164D4F-C82D-4CF2-9BE2-4E43EDEF7C72}" type="pres">
      <dgm:prSet presAssocID="{8C2DA542-C3E4-403A-8445-8BF11118F541}" presName="txFour" presStyleLbl="node4" presStyleIdx="4" presStyleCnt="29">
        <dgm:presLayoutVars>
          <dgm:chPref val="3"/>
        </dgm:presLayoutVars>
      </dgm:prSet>
      <dgm:spPr>
        <a:xfrm>
          <a:off x="1047" y="1381"/>
          <a:ext cx="1853579" cy="486019"/>
        </a:xfrm>
        <a:prstGeom prst="roundRect">
          <a:avLst>
            <a:gd name="adj" fmla="val 10000"/>
          </a:avLst>
        </a:prstGeom>
      </dgm:spPr>
    </dgm:pt>
    <dgm:pt modelId="{F1935A8D-C596-49B2-A069-90CFE18104C1}" type="pres">
      <dgm:prSet presAssocID="{8C2DA542-C3E4-403A-8445-8BF11118F541}" presName="horzFour" presStyleCnt="0"/>
      <dgm:spPr/>
    </dgm:pt>
    <dgm:pt modelId="{7F2EEF64-E6BB-4E32-94AC-4C4F68078CBE}" type="pres">
      <dgm:prSet presAssocID="{4A366AA1-63BC-400A-AB05-0B49EFFB1BC5}" presName="sibSpaceOne" presStyleCnt="0"/>
      <dgm:spPr/>
    </dgm:pt>
    <dgm:pt modelId="{9C80C543-BC2B-455C-9CA0-001921FE1330}" type="pres">
      <dgm:prSet presAssocID="{174B496D-6ED6-44AD-A307-62FFC2528ADF}" presName="vertOne" presStyleCnt="0"/>
      <dgm:spPr/>
    </dgm:pt>
    <dgm:pt modelId="{31C1B94A-4248-41F8-A11A-6AE8D3F7D0BC}" type="pres">
      <dgm:prSet presAssocID="{174B496D-6ED6-44AD-A307-62FFC2528ADF}" presName="txOne" presStyleLbl="node0" presStyleIdx="1" presStyleCnt="6">
        <dgm:presLayoutVars>
          <dgm:chPref val="3"/>
        </dgm:presLayoutVars>
      </dgm:prSet>
      <dgm:spPr>
        <a:xfrm>
          <a:off x="1800447" y="3863936"/>
          <a:ext cx="1535236" cy="486019"/>
        </a:xfrm>
        <a:prstGeom prst="roundRect">
          <a:avLst>
            <a:gd name="adj" fmla="val 10000"/>
          </a:avLst>
        </a:prstGeom>
      </dgm:spPr>
    </dgm:pt>
    <dgm:pt modelId="{ADB29EB1-B27C-4052-80B7-60B652FEB1CA}" type="pres">
      <dgm:prSet presAssocID="{174B496D-6ED6-44AD-A307-62FFC2528ADF}" presName="parTransOne" presStyleCnt="0"/>
      <dgm:spPr/>
    </dgm:pt>
    <dgm:pt modelId="{483EE0F1-E881-4B93-B514-0C4559944159}" type="pres">
      <dgm:prSet presAssocID="{174B496D-6ED6-44AD-A307-62FFC2528ADF}" presName="horzOne" presStyleCnt="0"/>
      <dgm:spPr/>
    </dgm:pt>
    <dgm:pt modelId="{2AD1A6F5-6F65-4556-AC8F-3CB7BCC1857C}" type="pres">
      <dgm:prSet presAssocID="{2AFD02A7-6441-497A-A0C9-71FD6E667025}" presName="vertTwo" presStyleCnt="0"/>
      <dgm:spPr/>
    </dgm:pt>
    <dgm:pt modelId="{7CAFF14E-C903-48B4-B760-901796348CDE}" type="pres">
      <dgm:prSet presAssocID="{2AFD02A7-6441-497A-A0C9-71FD6E667025}" presName="txTwo" presStyleLbl="node2" presStyleIdx="1" presStyleCnt="6">
        <dgm:presLayoutVars>
          <dgm:chPref val="3"/>
        </dgm:presLayoutVars>
      </dgm:prSet>
      <dgm:spPr>
        <a:xfrm>
          <a:off x="2166028" y="3312143"/>
          <a:ext cx="1853579" cy="486019"/>
        </a:xfrm>
        <a:prstGeom prst="roundRect">
          <a:avLst>
            <a:gd name="adj" fmla="val 10000"/>
          </a:avLst>
        </a:prstGeom>
      </dgm:spPr>
    </dgm:pt>
    <dgm:pt modelId="{6F84313E-BEDC-46B1-801D-E81CE911DEB3}" type="pres">
      <dgm:prSet presAssocID="{2AFD02A7-6441-497A-A0C9-71FD6E667025}" presName="parTransTwo" presStyleCnt="0"/>
      <dgm:spPr/>
    </dgm:pt>
    <dgm:pt modelId="{676F1822-AF76-40D5-8D77-505A4E1CCD0F}" type="pres">
      <dgm:prSet presAssocID="{2AFD02A7-6441-497A-A0C9-71FD6E667025}" presName="horzTwo" presStyleCnt="0"/>
      <dgm:spPr/>
    </dgm:pt>
    <dgm:pt modelId="{562D6524-D753-4FFF-8C81-DCCFE4927976}" type="pres">
      <dgm:prSet presAssocID="{02B22FB3-1FF7-4E98-A240-50145287E895}" presName="vertThree" presStyleCnt="0"/>
      <dgm:spPr/>
    </dgm:pt>
    <dgm:pt modelId="{82E73064-FFA9-420F-B27E-3D7FBBBBA4C5}" type="pres">
      <dgm:prSet presAssocID="{02B22FB3-1FF7-4E98-A240-50145287E895}" presName="txThree" presStyleLbl="node3" presStyleIdx="1" presStyleCnt="6">
        <dgm:presLayoutVars>
          <dgm:chPref val="3"/>
        </dgm:presLayoutVars>
      </dgm:prSet>
      <dgm:spPr>
        <a:xfrm>
          <a:off x="2728110" y="2760349"/>
          <a:ext cx="2333662" cy="486019"/>
        </a:xfrm>
        <a:prstGeom prst="roundRect">
          <a:avLst>
            <a:gd name="adj" fmla="val 10000"/>
          </a:avLst>
        </a:prstGeom>
      </dgm:spPr>
    </dgm:pt>
    <dgm:pt modelId="{544BA3E2-A8D6-41C4-8EAA-85C395733853}" type="pres">
      <dgm:prSet presAssocID="{02B22FB3-1FF7-4E98-A240-50145287E895}" presName="parTransThree" presStyleCnt="0"/>
      <dgm:spPr/>
    </dgm:pt>
    <dgm:pt modelId="{F560F630-8AA8-4625-A79F-AE0E5AC3698A}" type="pres">
      <dgm:prSet presAssocID="{02B22FB3-1FF7-4E98-A240-50145287E895}" presName="horzThree" presStyleCnt="0"/>
      <dgm:spPr/>
    </dgm:pt>
    <dgm:pt modelId="{B7F480CC-CD03-4947-A91F-BAD6C820461E}" type="pres">
      <dgm:prSet presAssocID="{3F212F73-6EAE-4470-B3AF-5D7A681DBD35}" presName="vertFour" presStyleCnt="0">
        <dgm:presLayoutVars>
          <dgm:chPref val="3"/>
        </dgm:presLayoutVars>
      </dgm:prSet>
      <dgm:spPr/>
    </dgm:pt>
    <dgm:pt modelId="{C6F3DFD3-117D-4549-AEA3-7410C4D2F33E}" type="pres">
      <dgm:prSet presAssocID="{3F212F73-6EAE-4470-B3AF-5D7A681DBD35}" presName="txFour" presStyleLbl="node4" presStyleIdx="5" presStyleCnt="29">
        <dgm:presLayoutVars>
          <dgm:chPref val="3"/>
        </dgm:presLayoutVars>
      </dgm:prSet>
      <dgm:spPr>
        <a:xfrm>
          <a:off x="2166028" y="2208555"/>
          <a:ext cx="1853579" cy="486019"/>
        </a:xfrm>
        <a:prstGeom prst="roundRect">
          <a:avLst>
            <a:gd name="adj" fmla="val 10000"/>
          </a:avLst>
        </a:prstGeom>
      </dgm:spPr>
    </dgm:pt>
    <dgm:pt modelId="{29A55A8E-1E65-47FB-9C22-0142EDCA3761}" type="pres">
      <dgm:prSet presAssocID="{3F212F73-6EAE-4470-B3AF-5D7A681DBD35}" presName="parTransFour" presStyleCnt="0"/>
      <dgm:spPr/>
    </dgm:pt>
    <dgm:pt modelId="{B1CC90F8-CB3D-4033-BF3D-687EB9912D41}" type="pres">
      <dgm:prSet presAssocID="{3F212F73-6EAE-4470-B3AF-5D7A681DBD35}" presName="horzFour" presStyleCnt="0"/>
      <dgm:spPr/>
    </dgm:pt>
    <dgm:pt modelId="{BEA2CAE9-9EA8-4253-801A-03D38CB4BE71}" type="pres">
      <dgm:prSet presAssocID="{65E996EF-2715-45F1-BA49-C1E0275DAD3E}" presName="vertFour" presStyleCnt="0">
        <dgm:presLayoutVars>
          <dgm:chPref val="3"/>
        </dgm:presLayoutVars>
      </dgm:prSet>
      <dgm:spPr/>
    </dgm:pt>
    <dgm:pt modelId="{B3B07292-ADD0-44AD-852F-936B3A43AA78}" type="pres">
      <dgm:prSet presAssocID="{65E996EF-2715-45F1-BA49-C1E0275DAD3E}" presName="txFour" presStyleLbl="node4" presStyleIdx="6" presStyleCnt="29">
        <dgm:presLayoutVars>
          <dgm:chPref val="3"/>
        </dgm:presLayoutVars>
      </dgm:prSet>
      <dgm:spPr>
        <a:xfrm>
          <a:off x="2166028" y="1656762"/>
          <a:ext cx="1853579" cy="486019"/>
        </a:xfrm>
        <a:prstGeom prst="roundRect">
          <a:avLst>
            <a:gd name="adj" fmla="val 10000"/>
          </a:avLst>
        </a:prstGeom>
      </dgm:spPr>
    </dgm:pt>
    <dgm:pt modelId="{CAA7B287-92C0-4F2B-959F-2C9862F7418E}" type="pres">
      <dgm:prSet presAssocID="{65E996EF-2715-45F1-BA49-C1E0275DAD3E}" presName="parTransFour" presStyleCnt="0"/>
      <dgm:spPr/>
    </dgm:pt>
    <dgm:pt modelId="{735CF5E8-5B5A-4E20-8C2A-31292B2E87DE}" type="pres">
      <dgm:prSet presAssocID="{65E996EF-2715-45F1-BA49-C1E0275DAD3E}" presName="horzFour" presStyleCnt="0"/>
      <dgm:spPr/>
    </dgm:pt>
    <dgm:pt modelId="{A20E5533-7212-46E3-A960-5B2BC0113E3D}" type="pres">
      <dgm:prSet presAssocID="{718B4A3C-EFF5-41A5-BC6A-826CB346C7C2}" presName="vertFour" presStyleCnt="0">
        <dgm:presLayoutVars>
          <dgm:chPref val="3"/>
        </dgm:presLayoutVars>
      </dgm:prSet>
      <dgm:spPr/>
    </dgm:pt>
    <dgm:pt modelId="{C4ADD9A1-F4D3-46F0-B80D-EDE571E0353E}" type="pres">
      <dgm:prSet presAssocID="{718B4A3C-EFF5-41A5-BC6A-826CB346C7C2}" presName="txFour" presStyleLbl="node4" presStyleIdx="7" presStyleCnt="29">
        <dgm:presLayoutVars>
          <dgm:chPref val="3"/>
        </dgm:presLayoutVars>
      </dgm:prSet>
      <dgm:spPr>
        <a:xfrm>
          <a:off x="2166028" y="1104968"/>
          <a:ext cx="1853579" cy="486019"/>
        </a:xfrm>
        <a:prstGeom prst="roundRect">
          <a:avLst>
            <a:gd name="adj" fmla="val 10000"/>
          </a:avLst>
        </a:prstGeom>
      </dgm:spPr>
    </dgm:pt>
    <dgm:pt modelId="{BF1D7E14-6FAD-42D0-B9FE-335951EA3B04}" type="pres">
      <dgm:prSet presAssocID="{718B4A3C-EFF5-41A5-BC6A-826CB346C7C2}" presName="parTransFour" presStyleCnt="0"/>
      <dgm:spPr/>
    </dgm:pt>
    <dgm:pt modelId="{0974A1CF-ADB2-4C7B-8998-7080AEF822F3}" type="pres">
      <dgm:prSet presAssocID="{718B4A3C-EFF5-41A5-BC6A-826CB346C7C2}" presName="horzFour" presStyleCnt="0"/>
      <dgm:spPr/>
    </dgm:pt>
    <dgm:pt modelId="{3C716A44-B99F-4898-852B-2983BE5F15DD}" type="pres">
      <dgm:prSet presAssocID="{5AAA0430-EAAF-49C5-8981-5345E4CAB430}" presName="vertFour" presStyleCnt="0">
        <dgm:presLayoutVars>
          <dgm:chPref val="3"/>
        </dgm:presLayoutVars>
      </dgm:prSet>
      <dgm:spPr/>
    </dgm:pt>
    <dgm:pt modelId="{B29F7B8C-2DC5-43AC-8D36-0ECCE10562C3}" type="pres">
      <dgm:prSet presAssocID="{5AAA0430-EAAF-49C5-8981-5345E4CAB430}" presName="txFour" presStyleLbl="node4" presStyleIdx="8" presStyleCnt="29">
        <dgm:presLayoutVars>
          <dgm:chPref val="3"/>
        </dgm:presLayoutVars>
      </dgm:prSet>
      <dgm:spPr>
        <a:xfrm>
          <a:off x="2166028" y="553174"/>
          <a:ext cx="1853579" cy="486019"/>
        </a:xfrm>
        <a:prstGeom prst="roundRect">
          <a:avLst>
            <a:gd name="adj" fmla="val 10000"/>
          </a:avLst>
        </a:prstGeom>
      </dgm:spPr>
    </dgm:pt>
    <dgm:pt modelId="{F58E59F4-EBE5-434A-8ED8-39DF34ACBEC3}" type="pres">
      <dgm:prSet presAssocID="{5AAA0430-EAAF-49C5-8981-5345E4CAB430}" presName="parTransFour" presStyleCnt="0"/>
      <dgm:spPr/>
    </dgm:pt>
    <dgm:pt modelId="{200C7338-6C6E-42FA-AD76-BC84D303CCD1}" type="pres">
      <dgm:prSet presAssocID="{5AAA0430-EAAF-49C5-8981-5345E4CAB430}" presName="horzFour" presStyleCnt="0"/>
      <dgm:spPr/>
    </dgm:pt>
    <dgm:pt modelId="{000E79D9-F6EF-4A1E-95FF-4454D852FA23}" type="pres">
      <dgm:prSet presAssocID="{BD918C99-A22E-450A-9954-F62C2915A717}" presName="vertFour" presStyleCnt="0">
        <dgm:presLayoutVars>
          <dgm:chPref val="3"/>
        </dgm:presLayoutVars>
      </dgm:prSet>
      <dgm:spPr/>
    </dgm:pt>
    <dgm:pt modelId="{D39828E4-CA6E-49BA-A185-CB09DDFE2719}" type="pres">
      <dgm:prSet presAssocID="{BD918C99-A22E-450A-9954-F62C2915A717}" presName="txFour" presStyleLbl="node4" presStyleIdx="9" presStyleCnt="29">
        <dgm:presLayoutVars>
          <dgm:chPref val="3"/>
        </dgm:presLayoutVars>
      </dgm:prSet>
      <dgm:spPr>
        <a:xfrm>
          <a:off x="2166028" y="1381"/>
          <a:ext cx="1853579" cy="486019"/>
        </a:xfrm>
        <a:prstGeom prst="roundRect">
          <a:avLst>
            <a:gd name="adj" fmla="val 10000"/>
          </a:avLst>
        </a:prstGeom>
      </dgm:spPr>
    </dgm:pt>
    <dgm:pt modelId="{FEF5EE9A-8149-45AF-924F-ECA275353490}" type="pres">
      <dgm:prSet presAssocID="{BD918C99-A22E-450A-9954-F62C2915A717}" presName="horzFour" presStyleCnt="0"/>
      <dgm:spPr/>
    </dgm:pt>
    <dgm:pt modelId="{BE2D1F66-7CE4-4BCE-813E-BAB031E3D4E0}" type="pres">
      <dgm:prSet presAssocID="{558AD3A6-8326-4E1A-80D9-9C7259BD50CD}" presName="sibSpaceOne" presStyleCnt="0"/>
      <dgm:spPr/>
    </dgm:pt>
    <dgm:pt modelId="{F75A4BB5-D936-4584-8D04-77D1669D1D2E}" type="pres">
      <dgm:prSet presAssocID="{18B0BB8A-AFE8-4272-9951-C8F66DAFD5E1}" presName="vertOne" presStyleCnt="0"/>
      <dgm:spPr/>
    </dgm:pt>
    <dgm:pt modelId="{D1323028-AB23-448F-B2C8-09EC620AA25C}" type="pres">
      <dgm:prSet presAssocID="{18B0BB8A-AFE8-4272-9951-C8F66DAFD5E1}" presName="txOne" presStyleLbl="node0" presStyleIdx="2" presStyleCnt="6">
        <dgm:presLayoutVars>
          <dgm:chPref val="3"/>
        </dgm:presLayoutVars>
      </dgm:prSet>
      <dgm:spPr>
        <a:xfrm>
          <a:off x="3593603" y="3863936"/>
          <a:ext cx="1535236" cy="486019"/>
        </a:xfrm>
        <a:prstGeom prst="roundRect">
          <a:avLst>
            <a:gd name="adj" fmla="val 10000"/>
          </a:avLst>
        </a:prstGeom>
      </dgm:spPr>
    </dgm:pt>
    <dgm:pt modelId="{A13ABCDF-2380-435D-92ED-0A1AAA6BA927}" type="pres">
      <dgm:prSet presAssocID="{18B0BB8A-AFE8-4272-9951-C8F66DAFD5E1}" presName="parTransOne" presStyleCnt="0"/>
      <dgm:spPr/>
    </dgm:pt>
    <dgm:pt modelId="{0B464FEF-3B12-4AB1-9D1E-1C544E660426}" type="pres">
      <dgm:prSet presAssocID="{18B0BB8A-AFE8-4272-9951-C8F66DAFD5E1}" presName="horzOne" presStyleCnt="0"/>
      <dgm:spPr/>
    </dgm:pt>
    <dgm:pt modelId="{1ADED378-E1E6-406A-844E-A31FBC32A36D}" type="pres">
      <dgm:prSet presAssocID="{944DE726-DEBA-4E06-B8EE-C639DE39146F}" presName="vertTwo" presStyleCnt="0"/>
      <dgm:spPr/>
    </dgm:pt>
    <dgm:pt modelId="{9641EA97-DDE9-4911-8F0F-1F9EEE9E221B}" type="pres">
      <dgm:prSet presAssocID="{944DE726-DEBA-4E06-B8EE-C639DE39146F}" presName="txTwo" presStyleLbl="node2" presStyleIdx="2" presStyleCnt="6">
        <dgm:presLayoutVars>
          <dgm:chPref val="3"/>
        </dgm:presLayoutVars>
      </dgm:prSet>
      <dgm:spPr/>
    </dgm:pt>
    <dgm:pt modelId="{E1E16357-EA0B-4084-8AFF-19440C9712E7}" type="pres">
      <dgm:prSet presAssocID="{944DE726-DEBA-4E06-B8EE-C639DE39146F}" presName="parTransTwo" presStyleCnt="0"/>
      <dgm:spPr/>
    </dgm:pt>
    <dgm:pt modelId="{B59B9AD3-64F0-4C31-BE05-A4AD39C4A5FD}" type="pres">
      <dgm:prSet presAssocID="{944DE726-DEBA-4E06-B8EE-C639DE39146F}" presName="horzTwo" presStyleCnt="0"/>
      <dgm:spPr/>
    </dgm:pt>
    <dgm:pt modelId="{66F55B9E-3AE5-4CD6-9160-F8AC48D2EADC}" type="pres">
      <dgm:prSet presAssocID="{42C69863-B6AD-4310-969B-63E6555153AA}" presName="vertThree" presStyleCnt="0"/>
      <dgm:spPr/>
    </dgm:pt>
    <dgm:pt modelId="{3314AE34-BE87-45C1-9C45-CCD1F3F9415A}" type="pres">
      <dgm:prSet presAssocID="{42C69863-B6AD-4310-969B-63E6555153AA}" presName="txThree" presStyleLbl="node3" presStyleIdx="2" presStyleCnt="6">
        <dgm:presLayoutVars>
          <dgm:chPref val="3"/>
        </dgm:presLayoutVars>
      </dgm:prSet>
      <dgm:spPr/>
    </dgm:pt>
    <dgm:pt modelId="{CD02C218-2D62-4A0F-9996-F747A17BB572}" type="pres">
      <dgm:prSet presAssocID="{42C69863-B6AD-4310-969B-63E6555153AA}" presName="parTransThree" presStyleCnt="0"/>
      <dgm:spPr/>
    </dgm:pt>
    <dgm:pt modelId="{12CE13EF-184D-4C55-AE66-1648580C359E}" type="pres">
      <dgm:prSet presAssocID="{42C69863-B6AD-4310-969B-63E6555153AA}" presName="horzThree" presStyleCnt="0"/>
      <dgm:spPr/>
    </dgm:pt>
    <dgm:pt modelId="{B57A76FB-566B-42D6-85A5-76B44B3DB739}" type="pres">
      <dgm:prSet presAssocID="{E49A8A07-7825-4E0C-A83D-B894AB0AFD16}" presName="vertFour" presStyleCnt="0">
        <dgm:presLayoutVars>
          <dgm:chPref val="3"/>
        </dgm:presLayoutVars>
      </dgm:prSet>
      <dgm:spPr/>
    </dgm:pt>
    <dgm:pt modelId="{22E3F09D-4F8D-4480-A670-645DAA852096}" type="pres">
      <dgm:prSet presAssocID="{E49A8A07-7825-4E0C-A83D-B894AB0AFD16}" presName="txFour" presStyleLbl="node4" presStyleIdx="10" presStyleCnt="29">
        <dgm:presLayoutVars>
          <dgm:chPref val="3"/>
        </dgm:presLayoutVars>
      </dgm:prSet>
      <dgm:spPr>
        <a:xfrm>
          <a:off x="4331010" y="2208555"/>
          <a:ext cx="1853579" cy="486019"/>
        </a:xfrm>
        <a:prstGeom prst="roundRect">
          <a:avLst>
            <a:gd name="adj" fmla="val 10000"/>
          </a:avLst>
        </a:prstGeom>
      </dgm:spPr>
    </dgm:pt>
    <dgm:pt modelId="{40F7373A-1E3D-4681-96F2-0E7D5FD354BD}" type="pres">
      <dgm:prSet presAssocID="{E49A8A07-7825-4E0C-A83D-B894AB0AFD16}" presName="parTransFour" presStyleCnt="0"/>
      <dgm:spPr/>
    </dgm:pt>
    <dgm:pt modelId="{D4C7077B-CA61-48C0-A18E-743E6B5B86A5}" type="pres">
      <dgm:prSet presAssocID="{E49A8A07-7825-4E0C-A83D-B894AB0AFD16}" presName="horzFour" presStyleCnt="0"/>
      <dgm:spPr/>
    </dgm:pt>
    <dgm:pt modelId="{C64B9912-97C1-46A8-AE3A-40FF7B0562C8}" type="pres">
      <dgm:prSet presAssocID="{5A3649E4-03CE-46CA-AAFC-FD60CD464144}" presName="vertFour" presStyleCnt="0">
        <dgm:presLayoutVars>
          <dgm:chPref val="3"/>
        </dgm:presLayoutVars>
      </dgm:prSet>
      <dgm:spPr/>
    </dgm:pt>
    <dgm:pt modelId="{72EB4A38-3FA1-499E-A17A-D8C9DB009724}" type="pres">
      <dgm:prSet presAssocID="{5A3649E4-03CE-46CA-AAFC-FD60CD464144}" presName="txFour" presStyleLbl="node4" presStyleIdx="11" presStyleCnt="29">
        <dgm:presLayoutVars>
          <dgm:chPref val="3"/>
        </dgm:presLayoutVars>
      </dgm:prSet>
      <dgm:spPr>
        <a:xfrm>
          <a:off x="4331010" y="1656762"/>
          <a:ext cx="1853579" cy="486019"/>
        </a:xfrm>
        <a:prstGeom prst="roundRect">
          <a:avLst>
            <a:gd name="adj" fmla="val 10000"/>
          </a:avLst>
        </a:prstGeom>
      </dgm:spPr>
    </dgm:pt>
    <dgm:pt modelId="{6010D7A3-20B2-4AF9-9B34-0A6D53A84A09}" type="pres">
      <dgm:prSet presAssocID="{5A3649E4-03CE-46CA-AAFC-FD60CD464144}" presName="parTransFour" presStyleCnt="0"/>
      <dgm:spPr/>
    </dgm:pt>
    <dgm:pt modelId="{2F45157A-F705-4F2D-84CC-A767B8F0520F}" type="pres">
      <dgm:prSet presAssocID="{5A3649E4-03CE-46CA-AAFC-FD60CD464144}" presName="horzFour" presStyleCnt="0"/>
      <dgm:spPr/>
    </dgm:pt>
    <dgm:pt modelId="{3FECEF71-3E31-4140-9165-B13B2A8804B2}" type="pres">
      <dgm:prSet presAssocID="{91FA8C2E-3C3D-4927-82EA-1FB664CCF449}" presName="vertFour" presStyleCnt="0">
        <dgm:presLayoutVars>
          <dgm:chPref val="3"/>
        </dgm:presLayoutVars>
      </dgm:prSet>
      <dgm:spPr/>
    </dgm:pt>
    <dgm:pt modelId="{3451BBC5-7700-46F4-B36F-652127A422F6}" type="pres">
      <dgm:prSet presAssocID="{91FA8C2E-3C3D-4927-82EA-1FB664CCF449}" presName="txFour" presStyleLbl="node4" presStyleIdx="12" presStyleCnt="29">
        <dgm:presLayoutVars>
          <dgm:chPref val="3"/>
        </dgm:presLayoutVars>
      </dgm:prSet>
      <dgm:spPr>
        <a:xfrm>
          <a:off x="5453827" y="1104968"/>
          <a:ext cx="2333662" cy="486019"/>
        </a:xfrm>
        <a:prstGeom prst="roundRect">
          <a:avLst>
            <a:gd name="adj" fmla="val 10000"/>
          </a:avLst>
        </a:prstGeom>
      </dgm:spPr>
    </dgm:pt>
    <dgm:pt modelId="{0179DAD1-47C5-414D-ADEA-0180C001C2A7}" type="pres">
      <dgm:prSet presAssocID="{91FA8C2E-3C3D-4927-82EA-1FB664CCF449}" presName="parTransFour" presStyleCnt="0"/>
      <dgm:spPr/>
    </dgm:pt>
    <dgm:pt modelId="{E390B417-837E-4F9D-9411-E797DE85C06D}" type="pres">
      <dgm:prSet presAssocID="{91FA8C2E-3C3D-4927-82EA-1FB664CCF449}" presName="horzFour" presStyleCnt="0"/>
      <dgm:spPr/>
    </dgm:pt>
    <dgm:pt modelId="{50F49F17-A55D-40C9-9C3A-B21F851A2B1E}" type="pres">
      <dgm:prSet presAssocID="{599EDAA2-00FE-4FD1-A440-E04ACDB7209B}" presName="vertFour" presStyleCnt="0">
        <dgm:presLayoutVars>
          <dgm:chPref val="3"/>
        </dgm:presLayoutVars>
      </dgm:prSet>
      <dgm:spPr/>
    </dgm:pt>
    <dgm:pt modelId="{6914A49D-805B-4DC7-BF4F-FFC1CE71B083}" type="pres">
      <dgm:prSet presAssocID="{599EDAA2-00FE-4FD1-A440-E04ACDB7209B}" presName="txFour" presStyleLbl="node4" presStyleIdx="13" presStyleCnt="29">
        <dgm:presLayoutVars>
          <dgm:chPref val="3"/>
        </dgm:presLayoutVars>
      </dgm:prSet>
      <dgm:spPr>
        <a:xfrm>
          <a:off x="3593603" y="553174"/>
          <a:ext cx="1535236" cy="486019"/>
        </a:xfrm>
        <a:prstGeom prst="roundRect">
          <a:avLst>
            <a:gd name="adj" fmla="val 10000"/>
          </a:avLst>
        </a:prstGeom>
      </dgm:spPr>
    </dgm:pt>
    <dgm:pt modelId="{94E8DA78-7411-413B-9FB8-C563C932795C}" type="pres">
      <dgm:prSet presAssocID="{599EDAA2-00FE-4FD1-A440-E04ACDB7209B}" presName="parTransFour" presStyleCnt="0"/>
      <dgm:spPr/>
    </dgm:pt>
    <dgm:pt modelId="{8ED61F22-2153-47AF-87C3-B96647F13049}" type="pres">
      <dgm:prSet presAssocID="{599EDAA2-00FE-4FD1-A440-E04ACDB7209B}" presName="horzFour" presStyleCnt="0"/>
      <dgm:spPr/>
    </dgm:pt>
    <dgm:pt modelId="{DF26AA63-6419-4117-95D6-22A0CFA2284A}" type="pres">
      <dgm:prSet presAssocID="{2179E194-75B3-465A-B6F5-24A487990E28}" presName="vertFour" presStyleCnt="0">
        <dgm:presLayoutVars>
          <dgm:chPref val="3"/>
        </dgm:presLayoutVars>
      </dgm:prSet>
      <dgm:spPr/>
    </dgm:pt>
    <dgm:pt modelId="{A0BD5C41-9735-4F7D-9B2B-3554CDC09E78}" type="pres">
      <dgm:prSet presAssocID="{2179E194-75B3-465A-B6F5-24A487990E28}" presName="txFour" presStyleLbl="node4" presStyleIdx="14" presStyleCnt="29">
        <dgm:presLayoutVars>
          <dgm:chPref val="3"/>
        </dgm:presLayoutVars>
      </dgm:prSet>
      <dgm:spPr>
        <a:xfrm>
          <a:off x="4331010" y="1381"/>
          <a:ext cx="1853579" cy="486019"/>
        </a:xfrm>
        <a:prstGeom prst="roundRect">
          <a:avLst>
            <a:gd name="adj" fmla="val 10000"/>
          </a:avLst>
        </a:prstGeom>
      </dgm:spPr>
    </dgm:pt>
    <dgm:pt modelId="{E57E4483-431F-4B88-8683-99FE40367EFA}" type="pres">
      <dgm:prSet presAssocID="{2179E194-75B3-465A-B6F5-24A487990E28}" presName="horzFour" presStyleCnt="0"/>
      <dgm:spPr/>
    </dgm:pt>
    <dgm:pt modelId="{9C09CF26-5CA8-41F4-B22E-F270468C36AE}" type="pres">
      <dgm:prSet presAssocID="{1CADE952-B67F-4ADC-9EA7-11EF0700D6DA}" presName="sibSpaceOne" presStyleCnt="0"/>
      <dgm:spPr/>
    </dgm:pt>
    <dgm:pt modelId="{5C5D5ED9-31DA-49B5-ABBA-73C549BA7D4C}" type="pres">
      <dgm:prSet presAssocID="{14E11E5C-AA4E-4FBE-A627-4F7FE2DA3B59}" presName="vertOne" presStyleCnt="0"/>
      <dgm:spPr/>
    </dgm:pt>
    <dgm:pt modelId="{84A690FE-2A80-484A-9BE7-95B698377068}" type="pres">
      <dgm:prSet presAssocID="{14E11E5C-AA4E-4FBE-A627-4F7FE2DA3B59}" presName="txOne" presStyleLbl="node0" presStyleIdx="3" presStyleCnt="6">
        <dgm:presLayoutVars>
          <dgm:chPref val="3"/>
        </dgm:presLayoutVars>
      </dgm:prSet>
      <dgm:spPr>
        <a:xfrm>
          <a:off x="5386759" y="3863936"/>
          <a:ext cx="1535236" cy="486019"/>
        </a:xfrm>
        <a:prstGeom prst="roundRect">
          <a:avLst>
            <a:gd name="adj" fmla="val 10000"/>
          </a:avLst>
        </a:prstGeom>
      </dgm:spPr>
    </dgm:pt>
    <dgm:pt modelId="{B2B112B2-3FBB-453E-B349-3C5F9A76A3D9}" type="pres">
      <dgm:prSet presAssocID="{14E11E5C-AA4E-4FBE-A627-4F7FE2DA3B59}" presName="parTransOne" presStyleCnt="0"/>
      <dgm:spPr/>
    </dgm:pt>
    <dgm:pt modelId="{EE091CCC-3C6F-4580-BC42-EE3A667C3A54}" type="pres">
      <dgm:prSet presAssocID="{14E11E5C-AA4E-4FBE-A627-4F7FE2DA3B59}" presName="horzOne" presStyleCnt="0"/>
      <dgm:spPr/>
    </dgm:pt>
    <dgm:pt modelId="{D1A1D570-7A40-4EA3-A9AF-E52D05081588}" type="pres">
      <dgm:prSet presAssocID="{1BAD1BDE-8115-4AF6-9C8A-0D7287997D2B}" presName="vertTwo" presStyleCnt="0"/>
      <dgm:spPr/>
    </dgm:pt>
    <dgm:pt modelId="{C62C89D1-E2DD-4672-BA6F-7E88155E1DE7}" type="pres">
      <dgm:prSet presAssocID="{1BAD1BDE-8115-4AF6-9C8A-0D7287997D2B}" presName="txTwo" presStyleLbl="node2" presStyleIdx="3" presStyleCnt="6">
        <dgm:presLayoutVars>
          <dgm:chPref val="3"/>
        </dgm:presLayoutVars>
      </dgm:prSet>
      <dgm:spPr>
        <a:xfrm>
          <a:off x="5386759" y="3312143"/>
          <a:ext cx="1535236" cy="486019"/>
        </a:xfrm>
        <a:prstGeom prst="roundRect">
          <a:avLst>
            <a:gd name="adj" fmla="val 10000"/>
          </a:avLst>
        </a:prstGeom>
      </dgm:spPr>
    </dgm:pt>
    <dgm:pt modelId="{1CB7EC7B-A6E0-4961-B3EB-5192514B3744}" type="pres">
      <dgm:prSet presAssocID="{1BAD1BDE-8115-4AF6-9C8A-0D7287997D2B}" presName="parTransTwo" presStyleCnt="0"/>
      <dgm:spPr/>
    </dgm:pt>
    <dgm:pt modelId="{76303F85-FAFD-4BB1-952D-A8A80FD28971}" type="pres">
      <dgm:prSet presAssocID="{1BAD1BDE-8115-4AF6-9C8A-0D7287997D2B}" presName="horzTwo" presStyleCnt="0"/>
      <dgm:spPr/>
    </dgm:pt>
    <dgm:pt modelId="{22EF314F-F104-4683-9268-060545820B29}" type="pres">
      <dgm:prSet presAssocID="{7D81FEF2-9D10-4AB2-A653-173C39E80635}" presName="vertThree" presStyleCnt="0"/>
      <dgm:spPr/>
    </dgm:pt>
    <dgm:pt modelId="{2376ED65-BEB3-42D3-A928-8F908A6C7DF4}" type="pres">
      <dgm:prSet presAssocID="{7D81FEF2-9D10-4AB2-A653-173C39E80635}" presName="txThree" presStyleLbl="node3" presStyleIdx="3" presStyleCnt="6">
        <dgm:presLayoutVars>
          <dgm:chPref val="3"/>
        </dgm:presLayoutVars>
      </dgm:prSet>
      <dgm:spPr>
        <a:xfrm>
          <a:off x="5386759" y="2760349"/>
          <a:ext cx="1535236" cy="486019"/>
        </a:xfrm>
        <a:prstGeom prst="roundRect">
          <a:avLst>
            <a:gd name="adj" fmla="val 10000"/>
          </a:avLst>
        </a:prstGeom>
      </dgm:spPr>
    </dgm:pt>
    <dgm:pt modelId="{E912FA5F-D858-4D0A-BDA0-25CECAFECCA1}" type="pres">
      <dgm:prSet presAssocID="{7D81FEF2-9D10-4AB2-A653-173C39E80635}" presName="parTransThree" presStyleCnt="0"/>
      <dgm:spPr/>
    </dgm:pt>
    <dgm:pt modelId="{F63B02C9-769C-49CC-89F8-C93A79785670}" type="pres">
      <dgm:prSet presAssocID="{7D81FEF2-9D10-4AB2-A653-173C39E80635}" presName="horzThree" presStyleCnt="0"/>
      <dgm:spPr/>
    </dgm:pt>
    <dgm:pt modelId="{D1B7776F-965A-4CF3-A9B3-10E6D7253047}" type="pres">
      <dgm:prSet presAssocID="{F0F3E4FD-C6E5-4349-988E-002529764D90}" presName="vertFour" presStyleCnt="0">
        <dgm:presLayoutVars>
          <dgm:chPref val="3"/>
        </dgm:presLayoutVars>
      </dgm:prSet>
      <dgm:spPr/>
    </dgm:pt>
    <dgm:pt modelId="{802646E4-0743-4CCE-B8DC-112AC589FC9D}" type="pres">
      <dgm:prSet presAssocID="{F0F3E4FD-C6E5-4349-988E-002529764D90}" presName="txFour" presStyleLbl="node4" presStyleIdx="15" presStyleCnt="29">
        <dgm:presLayoutVars>
          <dgm:chPref val="3"/>
        </dgm:presLayoutVars>
      </dgm:prSet>
      <dgm:spPr>
        <a:xfrm>
          <a:off x="5386759" y="2208555"/>
          <a:ext cx="1535236" cy="486019"/>
        </a:xfrm>
        <a:prstGeom prst="roundRect">
          <a:avLst>
            <a:gd name="adj" fmla="val 10000"/>
          </a:avLst>
        </a:prstGeom>
      </dgm:spPr>
    </dgm:pt>
    <dgm:pt modelId="{CDEFDD88-4340-4159-85ED-E446940ED31C}" type="pres">
      <dgm:prSet presAssocID="{F0F3E4FD-C6E5-4349-988E-002529764D90}" presName="parTransFour" presStyleCnt="0"/>
      <dgm:spPr/>
    </dgm:pt>
    <dgm:pt modelId="{D0332863-1CA6-4C7A-A20E-CB5C123BB6DC}" type="pres">
      <dgm:prSet presAssocID="{F0F3E4FD-C6E5-4349-988E-002529764D90}" presName="horzFour" presStyleCnt="0"/>
      <dgm:spPr/>
    </dgm:pt>
    <dgm:pt modelId="{55DDDEC5-AF04-43C5-A447-C04FF26B3A5E}" type="pres">
      <dgm:prSet presAssocID="{7A2D226D-DBBD-4B2D-8DEE-49D62EA64E2B}" presName="vertFour" presStyleCnt="0">
        <dgm:presLayoutVars>
          <dgm:chPref val="3"/>
        </dgm:presLayoutVars>
      </dgm:prSet>
      <dgm:spPr/>
    </dgm:pt>
    <dgm:pt modelId="{FC05B94D-1AE3-4EA0-9CFF-2A33451661DE}" type="pres">
      <dgm:prSet presAssocID="{7A2D226D-DBBD-4B2D-8DEE-49D62EA64E2B}" presName="txFour" presStyleLbl="node4" presStyleIdx="16" presStyleCnt="29">
        <dgm:presLayoutVars>
          <dgm:chPref val="3"/>
        </dgm:presLayoutVars>
      </dgm:prSet>
      <dgm:spPr>
        <a:xfrm>
          <a:off x="5386759" y="1656762"/>
          <a:ext cx="1535236" cy="486019"/>
        </a:xfrm>
        <a:prstGeom prst="roundRect">
          <a:avLst>
            <a:gd name="adj" fmla="val 10000"/>
          </a:avLst>
        </a:prstGeom>
      </dgm:spPr>
    </dgm:pt>
    <dgm:pt modelId="{E81CC0DF-1D60-452D-B8F0-47D64B563206}" type="pres">
      <dgm:prSet presAssocID="{7A2D226D-DBBD-4B2D-8DEE-49D62EA64E2B}" presName="parTransFour" presStyleCnt="0"/>
      <dgm:spPr/>
    </dgm:pt>
    <dgm:pt modelId="{FF5B5460-4A4F-4140-8543-13CCD6556DFC}" type="pres">
      <dgm:prSet presAssocID="{7A2D226D-DBBD-4B2D-8DEE-49D62EA64E2B}" presName="horzFour" presStyleCnt="0"/>
      <dgm:spPr/>
    </dgm:pt>
    <dgm:pt modelId="{C5935515-387B-4FCE-AFCB-29B630F71EA4}" type="pres">
      <dgm:prSet presAssocID="{079278C1-FD29-4AF6-80A4-0AE8BE96913D}" presName="vertFour" presStyleCnt="0">
        <dgm:presLayoutVars>
          <dgm:chPref val="3"/>
        </dgm:presLayoutVars>
      </dgm:prSet>
      <dgm:spPr/>
    </dgm:pt>
    <dgm:pt modelId="{BF757514-54AA-49B6-84B0-9D511E5BAD93}" type="pres">
      <dgm:prSet presAssocID="{079278C1-FD29-4AF6-80A4-0AE8BE96913D}" presName="txFour" presStyleLbl="node4" presStyleIdx="17" presStyleCnt="29">
        <dgm:presLayoutVars>
          <dgm:chPref val="3"/>
        </dgm:presLayoutVars>
      </dgm:prSet>
      <dgm:spPr>
        <a:xfrm>
          <a:off x="5386759" y="1104968"/>
          <a:ext cx="1535236" cy="486019"/>
        </a:xfrm>
        <a:prstGeom prst="roundRect">
          <a:avLst>
            <a:gd name="adj" fmla="val 10000"/>
          </a:avLst>
        </a:prstGeom>
      </dgm:spPr>
    </dgm:pt>
    <dgm:pt modelId="{F7B47F62-20AC-4715-8A08-5849B5CF6A46}" type="pres">
      <dgm:prSet presAssocID="{079278C1-FD29-4AF6-80A4-0AE8BE96913D}" presName="parTransFour" presStyleCnt="0"/>
      <dgm:spPr/>
    </dgm:pt>
    <dgm:pt modelId="{C651B1B3-F9E1-4AD2-A58A-271237DE07EB}" type="pres">
      <dgm:prSet presAssocID="{079278C1-FD29-4AF6-80A4-0AE8BE96913D}" presName="horzFour" presStyleCnt="0"/>
      <dgm:spPr/>
    </dgm:pt>
    <dgm:pt modelId="{6A3BE413-CF98-4D32-AE33-FBFDAE46E884}" type="pres">
      <dgm:prSet presAssocID="{ABA751D1-106A-4D16-BB88-AA20110A2A7E}" presName="vertFour" presStyleCnt="0">
        <dgm:presLayoutVars>
          <dgm:chPref val="3"/>
        </dgm:presLayoutVars>
      </dgm:prSet>
      <dgm:spPr/>
    </dgm:pt>
    <dgm:pt modelId="{BF04F8EE-F92C-4FD5-A3F3-77A89CFB1254}" type="pres">
      <dgm:prSet presAssocID="{ABA751D1-106A-4D16-BB88-AA20110A2A7E}" presName="txFour" presStyleLbl="node4" presStyleIdx="18" presStyleCnt="29">
        <dgm:presLayoutVars>
          <dgm:chPref val="3"/>
        </dgm:presLayoutVars>
      </dgm:prSet>
      <dgm:spPr>
        <a:xfrm>
          <a:off x="5386759" y="553174"/>
          <a:ext cx="1535236" cy="486019"/>
        </a:xfrm>
        <a:prstGeom prst="roundRect">
          <a:avLst>
            <a:gd name="adj" fmla="val 10000"/>
          </a:avLst>
        </a:prstGeom>
      </dgm:spPr>
    </dgm:pt>
    <dgm:pt modelId="{84CC184A-7F94-4790-94CC-9D03AFB3A0E4}" type="pres">
      <dgm:prSet presAssocID="{ABA751D1-106A-4D16-BB88-AA20110A2A7E}" presName="parTransFour" presStyleCnt="0"/>
      <dgm:spPr/>
    </dgm:pt>
    <dgm:pt modelId="{2A86989B-DA7D-4810-9DB0-D5058243FCFA}" type="pres">
      <dgm:prSet presAssocID="{ABA751D1-106A-4D16-BB88-AA20110A2A7E}" presName="horzFour" presStyleCnt="0"/>
      <dgm:spPr/>
    </dgm:pt>
    <dgm:pt modelId="{A3A4482E-CDEF-429D-AD13-A2D30B2161F6}" type="pres">
      <dgm:prSet presAssocID="{42CAB947-2128-4C91-AFA6-655841F6CACF}" presName="vertFour" presStyleCnt="0">
        <dgm:presLayoutVars>
          <dgm:chPref val="3"/>
        </dgm:presLayoutVars>
      </dgm:prSet>
      <dgm:spPr/>
    </dgm:pt>
    <dgm:pt modelId="{D2420BEB-2A81-4DD8-B43D-2630FAE15C83}" type="pres">
      <dgm:prSet presAssocID="{42CAB947-2128-4C91-AFA6-655841F6CACF}" presName="txFour" presStyleLbl="node4" presStyleIdx="19" presStyleCnt="29">
        <dgm:presLayoutVars>
          <dgm:chPref val="3"/>
        </dgm:presLayoutVars>
      </dgm:prSet>
      <dgm:spPr>
        <a:xfrm>
          <a:off x="5386759" y="1381"/>
          <a:ext cx="1535236" cy="486019"/>
        </a:xfrm>
        <a:prstGeom prst="roundRect">
          <a:avLst>
            <a:gd name="adj" fmla="val 10000"/>
          </a:avLst>
        </a:prstGeom>
      </dgm:spPr>
    </dgm:pt>
    <dgm:pt modelId="{57F053AB-5E07-4D94-B71D-3684503A9765}" type="pres">
      <dgm:prSet presAssocID="{42CAB947-2128-4C91-AFA6-655841F6CACF}" presName="horzFour" presStyleCnt="0"/>
      <dgm:spPr/>
    </dgm:pt>
    <dgm:pt modelId="{61AAA053-AAB2-4172-B7D7-CE387F538497}" type="pres">
      <dgm:prSet presAssocID="{CA840AE0-9B40-457E-BB4E-BB89E5508D3A}" presName="sibSpaceOne" presStyleCnt="0"/>
      <dgm:spPr/>
    </dgm:pt>
    <dgm:pt modelId="{FC0B7544-4353-487C-9FCC-118C53AA7F76}" type="pres">
      <dgm:prSet presAssocID="{7B59D71C-8B96-41CA-A68C-22FAE842527D}" presName="vertOne" presStyleCnt="0"/>
      <dgm:spPr/>
    </dgm:pt>
    <dgm:pt modelId="{FF91CCD9-CF39-4719-8596-55CEDDC66CB9}" type="pres">
      <dgm:prSet presAssocID="{7B59D71C-8B96-41CA-A68C-22FAE842527D}" presName="txOne" presStyleLbl="node0" presStyleIdx="4" presStyleCnt="6">
        <dgm:presLayoutVars>
          <dgm:chPref val="3"/>
        </dgm:presLayoutVars>
      </dgm:prSet>
      <dgm:spPr>
        <a:xfrm>
          <a:off x="7179916" y="3863936"/>
          <a:ext cx="1535236" cy="486019"/>
        </a:xfrm>
        <a:prstGeom prst="roundRect">
          <a:avLst>
            <a:gd name="adj" fmla="val 10000"/>
          </a:avLst>
        </a:prstGeom>
      </dgm:spPr>
    </dgm:pt>
    <dgm:pt modelId="{5832633B-9132-4FD1-92E2-3DB30A90021E}" type="pres">
      <dgm:prSet presAssocID="{7B59D71C-8B96-41CA-A68C-22FAE842527D}" presName="parTransOne" presStyleCnt="0"/>
      <dgm:spPr/>
    </dgm:pt>
    <dgm:pt modelId="{423DCBF2-0B65-4D58-8AAF-A9041361B68D}" type="pres">
      <dgm:prSet presAssocID="{7B59D71C-8B96-41CA-A68C-22FAE842527D}" presName="horzOne" presStyleCnt="0"/>
      <dgm:spPr/>
    </dgm:pt>
    <dgm:pt modelId="{D8A2F354-4C60-4676-821E-7E45CAB6E6B8}" type="pres">
      <dgm:prSet presAssocID="{16CE144E-227E-4CAA-A3C2-73420C646B4B}" presName="vertTwo" presStyleCnt="0"/>
      <dgm:spPr/>
    </dgm:pt>
    <dgm:pt modelId="{5C1ED861-6CB3-4404-B8BA-816FBA55830D}" type="pres">
      <dgm:prSet presAssocID="{16CE144E-227E-4CAA-A3C2-73420C646B4B}" presName="txTwo" presStyleLbl="node2" presStyleIdx="4" presStyleCnt="6">
        <dgm:presLayoutVars>
          <dgm:chPref val="3"/>
        </dgm:presLayoutVars>
      </dgm:prSet>
      <dgm:spPr>
        <a:xfrm>
          <a:off x="7179916" y="3312143"/>
          <a:ext cx="1535236" cy="486019"/>
        </a:xfrm>
        <a:prstGeom prst="roundRect">
          <a:avLst>
            <a:gd name="adj" fmla="val 10000"/>
          </a:avLst>
        </a:prstGeom>
      </dgm:spPr>
    </dgm:pt>
    <dgm:pt modelId="{5ECDB136-17AB-4AAF-BC2D-3AD371007A78}" type="pres">
      <dgm:prSet presAssocID="{16CE144E-227E-4CAA-A3C2-73420C646B4B}" presName="parTransTwo" presStyleCnt="0"/>
      <dgm:spPr/>
    </dgm:pt>
    <dgm:pt modelId="{A9A3906B-2070-477B-8F41-C7C0F4C4C7AE}" type="pres">
      <dgm:prSet presAssocID="{16CE144E-227E-4CAA-A3C2-73420C646B4B}" presName="horzTwo" presStyleCnt="0"/>
      <dgm:spPr/>
    </dgm:pt>
    <dgm:pt modelId="{01900763-47CB-4924-9E65-B651C776B02F}" type="pres">
      <dgm:prSet presAssocID="{95E312AC-277E-4EA5-AE17-39640876C728}" presName="vertThree" presStyleCnt="0"/>
      <dgm:spPr/>
    </dgm:pt>
    <dgm:pt modelId="{DEAFDCAA-4337-455D-B719-C90DFB0DC019}" type="pres">
      <dgm:prSet presAssocID="{95E312AC-277E-4EA5-AE17-39640876C728}" presName="txThree" presStyleLbl="node3" presStyleIdx="4" presStyleCnt="6">
        <dgm:presLayoutVars>
          <dgm:chPref val="3"/>
        </dgm:presLayoutVars>
      </dgm:prSet>
      <dgm:spPr>
        <a:xfrm>
          <a:off x="7179916" y="2760349"/>
          <a:ext cx="1535236" cy="486019"/>
        </a:xfrm>
        <a:prstGeom prst="roundRect">
          <a:avLst>
            <a:gd name="adj" fmla="val 10000"/>
          </a:avLst>
        </a:prstGeom>
      </dgm:spPr>
    </dgm:pt>
    <dgm:pt modelId="{C5BC2B70-595F-4779-8D85-AE174A9A95F7}" type="pres">
      <dgm:prSet presAssocID="{95E312AC-277E-4EA5-AE17-39640876C728}" presName="parTransThree" presStyleCnt="0"/>
      <dgm:spPr/>
    </dgm:pt>
    <dgm:pt modelId="{7DF00AFD-75AF-4240-B5F1-A574CD429AFD}" type="pres">
      <dgm:prSet presAssocID="{95E312AC-277E-4EA5-AE17-39640876C728}" presName="horzThree" presStyleCnt="0"/>
      <dgm:spPr/>
    </dgm:pt>
    <dgm:pt modelId="{BF8077C4-33C8-4F34-A605-378EE30CB5BE}" type="pres">
      <dgm:prSet presAssocID="{CF1A14E2-C0AA-488D-BBAA-409C080A2919}" presName="vertFour" presStyleCnt="0">
        <dgm:presLayoutVars>
          <dgm:chPref val="3"/>
        </dgm:presLayoutVars>
      </dgm:prSet>
      <dgm:spPr/>
    </dgm:pt>
    <dgm:pt modelId="{BF932938-8AD9-4065-8990-4D79392236E7}" type="pres">
      <dgm:prSet presAssocID="{CF1A14E2-C0AA-488D-BBAA-409C080A2919}" presName="txFour" presStyleLbl="node4" presStyleIdx="20" presStyleCnt="29">
        <dgm:presLayoutVars>
          <dgm:chPref val="3"/>
        </dgm:presLayoutVars>
      </dgm:prSet>
      <dgm:spPr>
        <a:xfrm>
          <a:off x="7179916" y="2208555"/>
          <a:ext cx="1535236" cy="486019"/>
        </a:xfrm>
        <a:prstGeom prst="roundRect">
          <a:avLst>
            <a:gd name="adj" fmla="val 10000"/>
          </a:avLst>
        </a:prstGeom>
      </dgm:spPr>
    </dgm:pt>
    <dgm:pt modelId="{3BF17F8E-CB8F-455D-A8CF-9B52FB2BD747}" type="pres">
      <dgm:prSet presAssocID="{CF1A14E2-C0AA-488D-BBAA-409C080A2919}" presName="parTransFour" presStyleCnt="0"/>
      <dgm:spPr/>
    </dgm:pt>
    <dgm:pt modelId="{841E7A20-8143-4E6B-943A-7C331299A06B}" type="pres">
      <dgm:prSet presAssocID="{CF1A14E2-C0AA-488D-BBAA-409C080A2919}" presName="horzFour" presStyleCnt="0"/>
      <dgm:spPr/>
    </dgm:pt>
    <dgm:pt modelId="{22276CF2-8CD3-4E37-9A79-3E578F4963B0}" type="pres">
      <dgm:prSet presAssocID="{57AFD045-BB3F-47CE-B779-FC4C727E540B}" presName="vertFour" presStyleCnt="0">
        <dgm:presLayoutVars>
          <dgm:chPref val="3"/>
        </dgm:presLayoutVars>
      </dgm:prSet>
      <dgm:spPr/>
    </dgm:pt>
    <dgm:pt modelId="{C5C82684-2FD5-48FF-BB2D-8900824B0783}" type="pres">
      <dgm:prSet presAssocID="{57AFD045-BB3F-47CE-B779-FC4C727E540B}" presName="txFour" presStyleLbl="node4" presStyleIdx="21" presStyleCnt="29">
        <dgm:presLayoutVars>
          <dgm:chPref val="3"/>
        </dgm:presLayoutVars>
      </dgm:prSet>
      <dgm:spPr>
        <a:xfrm>
          <a:off x="7179916" y="1656762"/>
          <a:ext cx="1535236" cy="486019"/>
        </a:xfrm>
        <a:prstGeom prst="roundRect">
          <a:avLst>
            <a:gd name="adj" fmla="val 10000"/>
          </a:avLst>
        </a:prstGeom>
      </dgm:spPr>
    </dgm:pt>
    <dgm:pt modelId="{3AEC1B75-2AA3-4E21-9CF1-F01101C165E3}" type="pres">
      <dgm:prSet presAssocID="{57AFD045-BB3F-47CE-B779-FC4C727E540B}" presName="parTransFour" presStyleCnt="0"/>
      <dgm:spPr/>
    </dgm:pt>
    <dgm:pt modelId="{5B202BD2-3FD1-4565-A581-71343AAEA74D}" type="pres">
      <dgm:prSet presAssocID="{57AFD045-BB3F-47CE-B779-FC4C727E540B}" presName="horzFour" presStyleCnt="0"/>
      <dgm:spPr/>
    </dgm:pt>
    <dgm:pt modelId="{DBB059E7-8CE5-4DB1-AC6D-556C3D01C356}" type="pres">
      <dgm:prSet presAssocID="{C660F784-1209-445E-AD63-A05A30F055BC}" presName="vertFour" presStyleCnt="0">
        <dgm:presLayoutVars>
          <dgm:chPref val="3"/>
        </dgm:presLayoutVars>
      </dgm:prSet>
      <dgm:spPr/>
    </dgm:pt>
    <dgm:pt modelId="{3FC04AB2-27E5-4199-8532-42873C0EB0F6}" type="pres">
      <dgm:prSet presAssocID="{C660F784-1209-445E-AD63-A05A30F055BC}" presName="txFour" presStyleLbl="node4" presStyleIdx="22" presStyleCnt="29">
        <dgm:presLayoutVars>
          <dgm:chPref val="3"/>
        </dgm:presLayoutVars>
      </dgm:prSet>
      <dgm:spPr>
        <a:xfrm>
          <a:off x="7179916" y="1104968"/>
          <a:ext cx="1535236" cy="486019"/>
        </a:xfrm>
        <a:prstGeom prst="roundRect">
          <a:avLst>
            <a:gd name="adj" fmla="val 10000"/>
          </a:avLst>
        </a:prstGeom>
      </dgm:spPr>
    </dgm:pt>
    <dgm:pt modelId="{61F37852-C120-406F-8F4A-A40A2F45F9B2}" type="pres">
      <dgm:prSet presAssocID="{C660F784-1209-445E-AD63-A05A30F055BC}" presName="parTransFour" presStyleCnt="0"/>
      <dgm:spPr/>
    </dgm:pt>
    <dgm:pt modelId="{874BFBFA-505D-44F5-BE8A-C838D4C73196}" type="pres">
      <dgm:prSet presAssocID="{C660F784-1209-445E-AD63-A05A30F055BC}" presName="horzFour" presStyleCnt="0"/>
      <dgm:spPr/>
    </dgm:pt>
    <dgm:pt modelId="{642D7464-425C-4008-B541-520D09FFAC38}" type="pres">
      <dgm:prSet presAssocID="{238B03AC-AB39-423E-8CAF-8CE1DF459DC7}" presName="vertFour" presStyleCnt="0">
        <dgm:presLayoutVars>
          <dgm:chPref val="3"/>
        </dgm:presLayoutVars>
      </dgm:prSet>
      <dgm:spPr/>
    </dgm:pt>
    <dgm:pt modelId="{24BB3F36-35F6-4E9C-AF52-DE585EF65261}" type="pres">
      <dgm:prSet presAssocID="{238B03AC-AB39-423E-8CAF-8CE1DF459DC7}" presName="txFour" presStyleLbl="node4" presStyleIdx="23" presStyleCnt="29">
        <dgm:presLayoutVars>
          <dgm:chPref val="3"/>
        </dgm:presLayoutVars>
      </dgm:prSet>
      <dgm:spPr>
        <a:xfrm>
          <a:off x="7179916" y="553174"/>
          <a:ext cx="1535236" cy="486019"/>
        </a:xfrm>
        <a:prstGeom prst="roundRect">
          <a:avLst>
            <a:gd name="adj" fmla="val 10000"/>
          </a:avLst>
        </a:prstGeom>
      </dgm:spPr>
    </dgm:pt>
    <dgm:pt modelId="{2326AD4A-D014-4ABF-9AD5-560BC48FE9FF}" type="pres">
      <dgm:prSet presAssocID="{238B03AC-AB39-423E-8CAF-8CE1DF459DC7}" presName="parTransFour" presStyleCnt="0"/>
      <dgm:spPr/>
    </dgm:pt>
    <dgm:pt modelId="{4BC156A9-3362-4941-897F-EADD5AC1CD95}" type="pres">
      <dgm:prSet presAssocID="{238B03AC-AB39-423E-8CAF-8CE1DF459DC7}" presName="horzFour" presStyleCnt="0"/>
      <dgm:spPr/>
    </dgm:pt>
    <dgm:pt modelId="{C4FB9FD5-7E04-48DA-A4DF-D8638E9C37DC}" type="pres">
      <dgm:prSet presAssocID="{E4D3D01B-9B45-44F8-A77A-F9B53DA3AC9C}" presName="vertFour" presStyleCnt="0">
        <dgm:presLayoutVars>
          <dgm:chPref val="3"/>
        </dgm:presLayoutVars>
      </dgm:prSet>
      <dgm:spPr/>
    </dgm:pt>
    <dgm:pt modelId="{B36B095B-B903-46EF-8D1A-F4F29C5D71BE}" type="pres">
      <dgm:prSet presAssocID="{E4D3D01B-9B45-44F8-A77A-F9B53DA3AC9C}" presName="txFour" presStyleLbl="node4" presStyleIdx="24" presStyleCnt="29">
        <dgm:presLayoutVars>
          <dgm:chPref val="3"/>
        </dgm:presLayoutVars>
      </dgm:prSet>
      <dgm:spPr>
        <a:xfrm>
          <a:off x="6495991" y="1381"/>
          <a:ext cx="1853579" cy="486019"/>
        </a:xfrm>
        <a:prstGeom prst="roundRect">
          <a:avLst>
            <a:gd name="adj" fmla="val 10000"/>
          </a:avLst>
        </a:prstGeom>
      </dgm:spPr>
    </dgm:pt>
    <dgm:pt modelId="{0B0B9AB9-E016-436C-9BA6-AFD8B87B6B40}" type="pres">
      <dgm:prSet presAssocID="{E4D3D01B-9B45-44F8-A77A-F9B53DA3AC9C}" presName="horzFour" presStyleCnt="0"/>
      <dgm:spPr/>
    </dgm:pt>
    <dgm:pt modelId="{853A3E05-0F1D-4E5A-9002-E80FDA5BB58A}" type="pres">
      <dgm:prSet presAssocID="{DA97D7C2-FD0A-4183-BBE5-8A4DFDAF896E}" presName="sibSpaceOne" presStyleCnt="0"/>
      <dgm:spPr/>
    </dgm:pt>
    <dgm:pt modelId="{34CE91AB-7B77-4EE0-B0F5-067F0CDA9CDB}" type="pres">
      <dgm:prSet presAssocID="{B0311E2D-EADE-44C0-B536-758FED5B23A8}" presName="vertOne" presStyleCnt="0"/>
      <dgm:spPr/>
    </dgm:pt>
    <dgm:pt modelId="{E14C3A99-F7F4-4743-90C9-E5985AB01909}" type="pres">
      <dgm:prSet presAssocID="{B0311E2D-EADE-44C0-B536-758FED5B23A8}" presName="txOne" presStyleLbl="node0" presStyleIdx="5" presStyleCnt="6">
        <dgm:presLayoutVars>
          <dgm:chPref val="3"/>
        </dgm:presLayoutVars>
      </dgm:prSet>
      <dgm:spPr/>
    </dgm:pt>
    <dgm:pt modelId="{61898F20-677E-47A6-9FE9-A2D2E45B5101}" type="pres">
      <dgm:prSet presAssocID="{B0311E2D-EADE-44C0-B536-758FED5B23A8}" presName="parTransOne" presStyleCnt="0"/>
      <dgm:spPr/>
    </dgm:pt>
    <dgm:pt modelId="{F954A570-7134-4FFD-818C-CBBD4CBB855A}" type="pres">
      <dgm:prSet presAssocID="{B0311E2D-EADE-44C0-B536-758FED5B23A8}" presName="horzOne" presStyleCnt="0"/>
      <dgm:spPr/>
    </dgm:pt>
    <dgm:pt modelId="{4CBF4471-BD5D-403A-95A8-A44300D74990}" type="pres">
      <dgm:prSet presAssocID="{9D3C947B-C072-4967-A6B3-0DBA18B8BE11}" presName="vertTwo" presStyleCnt="0"/>
      <dgm:spPr/>
    </dgm:pt>
    <dgm:pt modelId="{242C1DFA-94B1-4772-9B51-158FE99DD23A}" type="pres">
      <dgm:prSet presAssocID="{9D3C947B-C072-4967-A6B3-0DBA18B8BE11}" presName="txTwo" presStyleLbl="node2" presStyleIdx="5" presStyleCnt="6">
        <dgm:presLayoutVars>
          <dgm:chPref val="3"/>
        </dgm:presLayoutVars>
      </dgm:prSet>
      <dgm:spPr/>
    </dgm:pt>
    <dgm:pt modelId="{17E6DE5A-A20B-40C3-B8ED-2F354909E72A}" type="pres">
      <dgm:prSet presAssocID="{9D3C947B-C072-4967-A6B3-0DBA18B8BE11}" presName="parTransTwo" presStyleCnt="0"/>
      <dgm:spPr/>
    </dgm:pt>
    <dgm:pt modelId="{8811B840-E93B-4498-A4D0-B0E9ECC84C9B}" type="pres">
      <dgm:prSet presAssocID="{9D3C947B-C072-4967-A6B3-0DBA18B8BE11}" presName="horzTwo" presStyleCnt="0"/>
      <dgm:spPr/>
    </dgm:pt>
    <dgm:pt modelId="{209C9B68-4D43-489B-B0DE-2E4436320308}" type="pres">
      <dgm:prSet presAssocID="{63752C72-0DD5-4F25-A38B-5B30609D47EB}" presName="vertThree" presStyleCnt="0"/>
      <dgm:spPr/>
    </dgm:pt>
    <dgm:pt modelId="{54D5FE6F-08E7-407D-B366-7BED12AEFF2B}" type="pres">
      <dgm:prSet presAssocID="{63752C72-0DD5-4F25-A38B-5B30609D47EB}" presName="txThree" presStyleLbl="node3" presStyleIdx="5" presStyleCnt="6">
        <dgm:presLayoutVars>
          <dgm:chPref val="3"/>
        </dgm:presLayoutVars>
      </dgm:prSet>
      <dgm:spPr/>
    </dgm:pt>
    <dgm:pt modelId="{07DDAC38-F4D5-46F7-BB54-4BEE4EEB21C1}" type="pres">
      <dgm:prSet presAssocID="{63752C72-0DD5-4F25-A38B-5B30609D47EB}" presName="parTransThree" presStyleCnt="0"/>
      <dgm:spPr/>
    </dgm:pt>
    <dgm:pt modelId="{F13FA764-7CF1-48C9-91A1-CA83D270F4B2}" type="pres">
      <dgm:prSet presAssocID="{63752C72-0DD5-4F25-A38B-5B30609D47EB}" presName="horzThree" presStyleCnt="0"/>
      <dgm:spPr/>
    </dgm:pt>
    <dgm:pt modelId="{B0233911-F8E5-463E-AB39-97EBA264CFC6}" type="pres">
      <dgm:prSet presAssocID="{D58F7E6B-7FE3-42C6-B6FF-2D0BC5A9926D}" presName="vertFour" presStyleCnt="0">
        <dgm:presLayoutVars>
          <dgm:chPref val="3"/>
        </dgm:presLayoutVars>
      </dgm:prSet>
      <dgm:spPr/>
    </dgm:pt>
    <dgm:pt modelId="{26E44126-F914-4D93-979C-7AC41AC5A121}" type="pres">
      <dgm:prSet presAssocID="{D58F7E6B-7FE3-42C6-B6FF-2D0BC5A9926D}" presName="txFour" presStyleLbl="node4" presStyleIdx="25" presStyleCnt="29">
        <dgm:presLayoutVars>
          <dgm:chPref val="3"/>
        </dgm:presLayoutVars>
      </dgm:prSet>
      <dgm:spPr/>
    </dgm:pt>
    <dgm:pt modelId="{2DBD41B2-F269-44A2-A2AF-5D15E8B7947E}" type="pres">
      <dgm:prSet presAssocID="{D58F7E6B-7FE3-42C6-B6FF-2D0BC5A9926D}" presName="parTransFour" presStyleCnt="0"/>
      <dgm:spPr/>
    </dgm:pt>
    <dgm:pt modelId="{EC144276-5936-4491-AE96-EDCEEF63F61F}" type="pres">
      <dgm:prSet presAssocID="{D58F7E6B-7FE3-42C6-B6FF-2D0BC5A9926D}" presName="horzFour" presStyleCnt="0"/>
      <dgm:spPr/>
    </dgm:pt>
    <dgm:pt modelId="{48A89ACD-E4BD-408B-884B-5D32B533AC68}" type="pres">
      <dgm:prSet presAssocID="{7A27A50D-9379-4847-8AB3-E602229F05C2}" presName="vertFour" presStyleCnt="0">
        <dgm:presLayoutVars>
          <dgm:chPref val="3"/>
        </dgm:presLayoutVars>
      </dgm:prSet>
      <dgm:spPr/>
    </dgm:pt>
    <dgm:pt modelId="{8EE135C6-115D-406E-9B42-6E7C25B9F9FA}" type="pres">
      <dgm:prSet presAssocID="{7A27A50D-9379-4847-8AB3-E602229F05C2}" presName="txFour" presStyleLbl="node4" presStyleIdx="26" presStyleCnt="29">
        <dgm:presLayoutVars>
          <dgm:chPref val="3"/>
        </dgm:presLayoutVars>
      </dgm:prSet>
      <dgm:spPr/>
    </dgm:pt>
    <dgm:pt modelId="{CB22A69B-A230-4871-BB00-0CD5096FD07C}" type="pres">
      <dgm:prSet presAssocID="{7A27A50D-9379-4847-8AB3-E602229F05C2}" presName="parTransFour" presStyleCnt="0"/>
      <dgm:spPr/>
    </dgm:pt>
    <dgm:pt modelId="{2B7EDBD1-E6ED-4733-A68C-EF2CAF353478}" type="pres">
      <dgm:prSet presAssocID="{7A27A50D-9379-4847-8AB3-E602229F05C2}" presName="horzFour" presStyleCnt="0"/>
      <dgm:spPr/>
    </dgm:pt>
    <dgm:pt modelId="{19251CCA-418F-4917-B467-17205F9FAA21}" type="pres">
      <dgm:prSet presAssocID="{7F1FD6A4-371F-41E3-9589-C79E8BE80322}" presName="vertFour" presStyleCnt="0">
        <dgm:presLayoutVars>
          <dgm:chPref val="3"/>
        </dgm:presLayoutVars>
      </dgm:prSet>
      <dgm:spPr/>
    </dgm:pt>
    <dgm:pt modelId="{A59091BA-286B-476D-B863-639FDBABA76D}" type="pres">
      <dgm:prSet presAssocID="{7F1FD6A4-371F-41E3-9589-C79E8BE80322}" presName="txFour" presStyleLbl="node4" presStyleIdx="27" presStyleCnt="29">
        <dgm:presLayoutVars>
          <dgm:chPref val="3"/>
        </dgm:presLayoutVars>
      </dgm:prSet>
      <dgm:spPr/>
    </dgm:pt>
    <dgm:pt modelId="{F9203A5A-F01E-49FD-ACFC-471BE1EE5F83}" type="pres">
      <dgm:prSet presAssocID="{7F1FD6A4-371F-41E3-9589-C79E8BE80322}" presName="parTransFour" presStyleCnt="0"/>
      <dgm:spPr/>
    </dgm:pt>
    <dgm:pt modelId="{DE93D64F-8BA9-4F1D-8F34-F479B9D6BD11}" type="pres">
      <dgm:prSet presAssocID="{7F1FD6A4-371F-41E3-9589-C79E8BE80322}" presName="horzFour" presStyleCnt="0"/>
      <dgm:spPr/>
    </dgm:pt>
    <dgm:pt modelId="{88DB7B46-F747-495E-8945-76B6EC00B762}" type="pres">
      <dgm:prSet presAssocID="{0768EC18-479A-4C20-8DD9-9F86C1EBBCD7}" presName="vertFour" presStyleCnt="0">
        <dgm:presLayoutVars>
          <dgm:chPref val="3"/>
        </dgm:presLayoutVars>
      </dgm:prSet>
      <dgm:spPr/>
    </dgm:pt>
    <dgm:pt modelId="{3699290D-A6A1-43C3-ADBA-DB604EC8CC8C}" type="pres">
      <dgm:prSet presAssocID="{0768EC18-479A-4C20-8DD9-9F86C1EBBCD7}" presName="txFour" presStyleLbl="node4" presStyleIdx="28" presStyleCnt="29">
        <dgm:presLayoutVars>
          <dgm:chPref val="3"/>
        </dgm:presLayoutVars>
      </dgm:prSet>
      <dgm:spPr>
        <a:xfrm>
          <a:off x="8660972" y="553174"/>
          <a:ext cx="1853579" cy="486019"/>
        </a:xfrm>
        <a:prstGeom prst="roundRect">
          <a:avLst>
            <a:gd name="adj" fmla="val 10000"/>
          </a:avLst>
        </a:prstGeom>
      </dgm:spPr>
    </dgm:pt>
    <dgm:pt modelId="{02DBC525-2A41-4AB6-83D0-A0CCE80366FC}" type="pres">
      <dgm:prSet presAssocID="{0768EC18-479A-4C20-8DD9-9F86C1EBBCD7}" presName="horzFour" presStyleCnt="0"/>
      <dgm:spPr/>
    </dgm:pt>
  </dgm:ptLst>
  <dgm:cxnLst>
    <dgm:cxn modelId="{946ABD07-6181-4C52-9A25-91D163987E93}" srcId="{18B0BB8A-AFE8-4272-9951-C8F66DAFD5E1}" destId="{944DE726-DEBA-4E06-B8EE-C639DE39146F}" srcOrd="0" destOrd="0" parTransId="{BD708D49-C980-4CCD-8667-A280B3BFB3FF}" sibTransId="{197550DE-368A-4A13-BBF1-79248E388642}"/>
    <dgm:cxn modelId="{2EAEFE0F-D4F6-4E33-ADE8-50CBC8062260}" srcId="{7B59D71C-8B96-41CA-A68C-22FAE842527D}" destId="{16CE144E-227E-4CAA-A3C2-73420C646B4B}" srcOrd="0" destOrd="0" parTransId="{18E18673-540E-4619-9AF5-2768B67DC2BB}" sibTransId="{E3841031-3E3E-46FC-B000-4A66DA87FEEE}"/>
    <dgm:cxn modelId="{B9448417-EAF3-40B5-813C-FFB215F7AB4B}" type="presOf" srcId="{02B22FB3-1FF7-4E98-A240-50145287E895}" destId="{82E73064-FFA9-420F-B27E-3D7FBBBBA4C5}" srcOrd="0" destOrd="0" presId="urn:microsoft.com/office/officeart/2005/8/layout/architecture"/>
    <dgm:cxn modelId="{971A4118-5102-4BD3-B98E-895E9A6BDFE2}" type="presOf" srcId="{7A2D226D-DBBD-4B2D-8DEE-49D62EA64E2B}" destId="{FC05B94D-1AE3-4EA0-9CFF-2A33451661DE}" srcOrd="0" destOrd="0" presId="urn:microsoft.com/office/officeart/2005/8/layout/architecture"/>
    <dgm:cxn modelId="{905E8818-940A-4BC8-9ACA-9361E94561E9}" srcId="{5A3649E4-03CE-46CA-AAFC-FD60CD464144}" destId="{91FA8C2E-3C3D-4927-82EA-1FB664CCF449}" srcOrd="0" destOrd="0" parTransId="{DFDA22FA-2CF6-4C0A-8D05-0D6330313DF0}" sibTransId="{5D7BAF0E-0ABD-4C72-B43C-36785E45D918}"/>
    <dgm:cxn modelId="{E4EE941C-6F18-4A61-B5DA-88DD684420FF}" srcId="{FDFD7672-CBF7-425E-91B3-28B84DBFBE51}" destId="{5227B3A3-548F-4A01-9EF2-5FF2F2632406}" srcOrd="0" destOrd="0" parTransId="{436EB82B-4DFE-4013-AC08-968B946C47B4}" sibTransId="{5B563A8B-9F6A-4157-9249-11E6AC5425EF}"/>
    <dgm:cxn modelId="{8E07A820-4B67-4736-B37E-615A21F83E24}" type="presOf" srcId="{1BAD1BDE-8115-4AF6-9C8A-0D7287997D2B}" destId="{C62C89D1-E2DD-4672-BA6F-7E88155E1DE7}" srcOrd="0" destOrd="0" presId="urn:microsoft.com/office/officeart/2005/8/layout/architecture"/>
    <dgm:cxn modelId="{FF07CE21-9A85-4978-8887-C020F2AA2AE9}" type="presOf" srcId="{174B496D-6ED6-44AD-A307-62FFC2528ADF}" destId="{31C1B94A-4248-41F8-A11A-6AE8D3F7D0BC}" srcOrd="0" destOrd="0" presId="urn:microsoft.com/office/officeart/2005/8/layout/architecture"/>
    <dgm:cxn modelId="{CF99F124-6FEB-4681-B11C-AF46E7C25562}" srcId="{B0311E2D-EADE-44C0-B536-758FED5B23A8}" destId="{9D3C947B-C072-4967-A6B3-0DBA18B8BE11}" srcOrd="0" destOrd="0" parTransId="{9B79E8DE-ABE5-4250-BC7D-DF2E0F398153}" sibTransId="{8B5AA9FF-8F8A-4034-AD29-00CC2909B25D}"/>
    <dgm:cxn modelId="{5F224F26-6823-4733-B363-6B113F779EEA}" srcId="{944DE726-DEBA-4E06-B8EE-C639DE39146F}" destId="{42C69863-B6AD-4310-969B-63E6555153AA}" srcOrd="0" destOrd="0" parTransId="{A924223C-8697-459D-A76C-D472CDDAF701}" sibTransId="{FDEDC9F2-DA0C-47E2-910C-7962AC26F961}"/>
    <dgm:cxn modelId="{3FD3022C-57A4-4B9D-B976-3BDF8DBFDFA8}" srcId="{479BD686-9037-487C-8DA2-F08818596275}" destId="{B7E75CD6-C813-497B-B780-5300364AF5DE}" srcOrd="0" destOrd="0" parTransId="{D6E7C757-5B4E-4B1F-B54C-9D08D478C2A9}" sibTransId="{0A890325-1270-42D3-8105-4BCB6E3A6197}"/>
    <dgm:cxn modelId="{6F09B52F-34CC-46FC-9496-A0FA198632B5}" srcId="{CF1A14E2-C0AA-488D-BBAA-409C080A2919}" destId="{57AFD045-BB3F-47CE-B779-FC4C727E540B}" srcOrd="0" destOrd="0" parTransId="{40F39722-697B-4BA2-9C74-703D5A5850AC}" sibTransId="{BC73EF65-F05C-48A1-A56C-11996B5D5E23}"/>
    <dgm:cxn modelId="{FFA15430-F150-4B54-92C6-A4BEB01C6F1E}" type="presOf" srcId="{7D81FEF2-9D10-4AB2-A653-173C39E80635}" destId="{2376ED65-BEB3-42D3-A928-8F908A6C7DF4}" srcOrd="0" destOrd="0" presId="urn:microsoft.com/office/officeart/2005/8/layout/architecture"/>
    <dgm:cxn modelId="{BC22C433-686A-4703-80A4-79E1E084A7BA}" type="presOf" srcId="{7F1FD6A4-371F-41E3-9589-C79E8BE80322}" destId="{A59091BA-286B-476D-B863-639FDBABA76D}" srcOrd="0" destOrd="0" presId="urn:microsoft.com/office/officeart/2005/8/layout/architecture"/>
    <dgm:cxn modelId="{6AE12738-54F4-442B-B62A-46ED1F521076}" type="presOf" srcId="{5A3649E4-03CE-46CA-AAFC-FD60CD464144}" destId="{72EB4A38-3FA1-499E-A17A-D8C9DB009724}" srcOrd="0" destOrd="0" presId="urn:microsoft.com/office/officeart/2005/8/layout/architecture"/>
    <dgm:cxn modelId="{A0456338-546C-45B2-8523-57A665644132}" type="presOf" srcId="{65E996EF-2715-45F1-BA49-C1E0275DAD3E}" destId="{B3B07292-ADD0-44AD-852F-936B3A43AA78}" srcOrd="0" destOrd="0" presId="urn:microsoft.com/office/officeart/2005/8/layout/architecture"/>
    <dgm:cxn modelId="{FAA87C3C-2AD3-4D14-B9B1-5D084502DAF0}" srcId="{C660F784-1209-445E-AD63-A05A30F055BC}" destId="{238B03AC-AB39-423E-8CAF-8CE1DF459DC7}" srcOrd="0" destOrd="0" parTransId="{69F1702A-36E9-4869-9A70-44D3BC0CB53D}" sibTransId="{3AA5D9AD-1F36-453A-AC95-ED6414CA0E51}"/>
    <dgm:cxn modelId="{65B26B3D-4EE4-4978-8739-0CC970ADE006}" type="presOf" srcId="{E4D3D01B-9B45-44F8-A77A-F9B53DA3AC9C}" destId="{B36B095B-B903-46EF-8D1A-F4F29C5D71BE}" srcOrd="0" destOrd="0" presId="urn:microsoft.com/office/officeart/2005/8/layout/architecture"/>
    <dgm:cxn modelId="{74ED873E-EA03-4FB8-B6F6-0A2FD63F0E0C}" type="presOf" srcId="{238B03AC-AB39-423E-8CAF-8CE1DF459DC7}" destId="{24BB3F36-35F6-4E9C-AF52-DE585EF65261}" srcOrd="0" destOrd="0" presId="urn:microsoft.com/office/officeart/2005/8/layout/architecture"/>
    <dgm:cxn modelId="{073C4D3F-AD5C-4AC4-BB3C-AEFF4F6A0247}" type="presOf" srcId="{42C69863-B6AD-4310-969B-63E6555153AA}" destId="{3314AE34-BE87-45C1-9C45-CCD1F3F9415A}" srcOrd="0" destOrd="0" presId="urn:microsoft.com/office/officeart/2005/8/layout/architecture"/>
    <dgm:cxn modelId="{B2E20C5C-10FA-4432-BCC2-40C24B808A80}" type="presOf" srcId="{944DE726-DEBA-4E06-B8EE-C639DE39146F}" destId="{9641EA97-DDE9-4911-8F0F-1F9EEE9E221B}" srcOrd="0" destOrd="0" presId="urn:microsoft.com/office/officeart/2005/8/layout/architecture"/>
    <dgm:cxn modelId="{7A49395C-E26C-4756-9DD0-52D605670845}" srcId="{63752C72-0DD5-4F25-A38B-5B30609D47EB}" destId="{D58F7E6B-7FE3-42C6-B6FF-2D0BC5A9926D}" srcOrd="0" destOrd="0" parTransId="{C0ED0570-22BD-4044-99BA-F047F26F6FF7}" sibTransId="{B4CF22F0-3281-440B-A483-CB602F344369}"/>
    <dgm:cxn modelId="{E528FD5C-E480-4E0C-9C46-A31E60E9D42E}" type="presOf" srcId="{7A27A50D-9379-4847-8AB3-E602229F05C2}" destId="{8EE135C6-115D-406E-9B42-6E7C25B9F9FA}" srcOrd="0" destOrd="0" presId="urn:microsoft.com/office/officeart/2005/8/layout/architecture"/>
    <dgm:cxn modelId="{1ACDA362-57D8-4F85-B1EF-64944B88618F}" type="presOf" srcId="{FDFD7672-CBF7-425E-91B3-28B84DBFBE51}" destId="{7DF7A294-96D7-4003-89FE-8269DB31D43A}" srcOrd="0" destOrd="0" presId="urn:microsoft.com/office/officeart/2005/8/layout/architecture"/>
    <dgm:cxn modelId="{086B9C44-B933-4F42-9FAC-3AFE7DA6EA61}" type="presOf" srcId="{479BD686-9037-487C-8DA2-F08818596275}" destId="{17305019-8515-4E54-BF19-64CE5DA9692D}" srcOrd="0" destOrd="0" presId="urn:microsoft.com/office/officeart/2005/8/layout/architecture"/>
    <dgm:cxn modelId="{3B89C444-F042-47EA-B777-4FC6BD874121}" srcId="{7A27A50D-9379-4847-8AB3-E602229F05C2}" destId="{7F1FD6A4-371F-41E3-9589-C79E8BE80322}" srcOrd="0" destOrd="0" parTransId="{38419F57-A58F-41D7-9303-9BF75362CD2B}" sibTransId="{3B2FA898-A12E-4234-BB1B-904CE452E7E2}"/>
    <dgm:cxn modelId="{BADC8546-B967-453E-86A5-88CC0A29C8BD}" srcId="{BC62CD1E-0A57-4CDC-85BD-360EF9DCA0C0}" destId="{477D7337-1BEB-41D4-9C6D-27DD1DDA5CAA}" srcOrd="0" destOrd="0" parTransId="{AF260FCF-2590-49D7-8A89-310B02AF8B27}" sibTransId="{4A366AA1-63BC-400A-AB05-0B49EFFB1BC5}"/>
    <dgm:cxn modelId="{5260AF66-7864-4924-A560-F9463D9FC79B}" srcId="{42C69863-B6AD-4310-969B-63E6555153AA}" destId="{E49A8A07-7825-4E0C-A83D-B894AB0AFD16}" srcOrd="0" destOrd="0" parTransId="{2AD2F9E9-8E55-4782-996E-99EBE29508E5}" sibTransId="{948B4794-0A24-4327-A484-708016901648}"/>
    <dgm:cxn modelId="{EE09A049-3349-4373-AA09-D1C82683D9CE}" srcId="{65E996EF-2715-45F1-BA49-C1E0275DAD3E}" destId="{718B4A3C-EFF5-41A5-BC6A-826CB346C7C2}" srcOrd="0" destOrd="0" parTransId="{9D2D09FD-4041-4937-97D8-D172146818FF}" sibTransId="{F7B4F0EE-4D90-42D4-AFE4-18B45D9E6FAA}"/>
    <dgm:cxn modelId="{0A38236B-8413-4804-AC34-3E63EF4349F8}" srcId="{95E312AC-277E-4EA5-AE17-39640876C728}" destId="{CF1A14E2-C0AA-488D-BBAA-409C080A2919}" srcOrd="0" destOrd="0" parTransId="{11B7F919-A602-4A97-BE4C-EBEAE10B3A07}" sibTransId="{5654DC0B-AE6C-40B5-9C26-9C211D1087D0}"/>
    <dgm:cxn modelId="{6A3CA54B-6096-4552-B650-63C27C6D6BBF}" type="presOf" srcId="{D58F7E6B-7FE3-42C6-B6FF-2D0BC5A9926D}" destId="{26E44126-F914-4D93-979C-7AC41AC5A121}" srcOrd="0" destOrd="0" presId="urn:microsoft.com/office/officeart/2005/8/layout/architecture"/>
    <dgm:cxn modelId="{0737674C-7610-421F-ACA7-15B44C38EA12}" srcId="{F0F3E4FD-C6E5-4349-988E-002529764D90}" destId="{7A2D226D-DBBD-4B2D-8DEE-49D62EA64E2B}" srcOrd="0" destOrd="0" parTransId="{D5504923-073B-44B9-A516-7B3CFA354F7C}" sibTransId="{6E8AF7FA-9DD5-4F85-B64A-AAABEF1A9141}"/>
    <dgm:cxn modelId="{8EB86A4C-B65A-443F-8287-E199E69D6C36}" type="presOf" srcId="{18B0BB8A-AFE8-4272-9951-C8F66DAFD5E1}" destId="{D1323028-AB23-448F-B2C8-09EC620AA25C}" srcOrd="0" destOrd="0" presId="urn:microsoft.com/office/officeart/2005/8/layout/architecture"/>
    <dgm:cxn modelId="{C50FF94C-B935-4191-8029-29F32815F43A}" type="presOf" srcId="{B7E75CD6-C813-497B-B780-5300364AF5DE}" destId="{083490B4-BE90-4908-9837-ECEB8ED59795}" srcOrd="0" destOrd="0" presId="urn:microsoft.com/office/officeart/2005/8/layout/architecture"/>
    <dgm:cxn modelId="{2F3DB16E-8238-4B36-9359-D310A816D497}" type="presOf" srcId="{477D7337-1BEB-41D4-9C6D-27DD1DDA5CAA}" destId="{E0FB8FA6-87A5-4637-9CE6-1CD63CC5D95D}" srcOrd="0" destOrd="0" presId="urn:microsoft.com/office/officeart/2005/8/layout/architecture"/>
    <dgm:cxn modelId="{BE520050-FBFF-49B2-91C6-2CDF3368552E}" type="presOf" srcId="{95E312AC-277E-4EA5-AE17-39640876C728}" destId="{DEAFDCAA-4337-455D-B719-C90DFB0DC019}" srcOrd="0" destOrd="0" presId="urn:microsoft.com/office/officeart/2005/8/layout/architecture"/>
    <dgm:cxn modelId="{634EF070-DE51-4280-A932-A853A24178EB}" type="presOf" srcId="{ABA751D1-106A-4D16-BB88-AA20110A2A7E}" destId="{BF04F8EE-F92C-4FD5-A3F3-77A89CFB1254}" srcOrd="0" destOrd="0" presId="urn:microsoft.com/office/officeart/2005/8/layout/architecture"/>
    <dgm:cxn modelId="{852CC472-8311-41D2-B3D9-842E2CF85B60}" srcId="{5227B3A3-548F-4A01-9EF2-5FF2F2632406}" destId="{D318551A-2698-4B3C-B850-CA59E982FC4E}" srcOrd="0" destOrd="0" parTransId="{D01F9D7B-B8FE-4E73-836C-02C13778F818}" sibTransId="{F5D11BC2-94AE-433F-A9FB-29C7A4B87957}"/>
    <dgm:cxn modelId="{7A93CA77-B93D-498F-9F1F-F11FA2CBAF15}" srcId="{D318551A-2698-4B3C-B850-CA59E982FC4E}" destId="{A38A8821-91E6-434B-AF6D-2CB65531A823}" srcOrd="0" destOrd="0" parTransId="{03E94AFC-0C19-4EEF-A104-2F2CB3F679FA}" sibTransId="{0A9ED52C-42BE-4528-BBE9-4D3EFB5C9208}"/>
    <dgm:cxn modelId="{C6DF0658-7332-4895-A921-34E720964E96}" type="presOf" srcId="{F0F3E4FD-C6E5-4349-988E-002529764D90}" destId="{802646E4-0743-4CCE-B8DC-112AC589FC9D}" srcOrd="0" destOrd="0" presId="urn:microsoft.com/office/officeart/2005/8/layout/architecture"/>
    <dgm:cxn modelId="{D50C4359-CBB8-4BC0-88DE-D9C93B72FBB3}" type="presOf" srcId="{57AFD045-BB3F-47CE-B779-FC4C727E540B}" destId="{C5C82684-2FD5-48FF-BB2D-8900824B0783}" srcOrd="0" destOrd="0" presId="urn:microsoft.com/office/officeart/2005/8/layout/architecture"/>
    <dgm:cxn modelId="{C6928C79-20E0-481C-8B37-F99005CEF671}" srcId="{BC62CD1E-0A57-4CDC-85BD-360EF9DCA0C0}" destId="{B0311E2D-EADE-44C0-B536-758FED5B23A8}" srcOrd="5" destOrd="0" parTransId="{E1D9E8D4-D232-4EE0-BB63-661AAE96409C}" sibTransId="{19CEA737-03DB-4F3F-9F48-44C23FB80874}"/>
    <dgm:cxn modelId="{ABCDBE7D-CD59-4492-8195-D6CA8820F692}" srcId="{3F212F73-6EAE-4470-B3AF-5D7A681DBD35}" destId="{65E996EF-2715-45F1-BA49-C1E0275DAD3E}" srcOrd="0" destOrd="0" parTransId="{14BED70F-003B-430E-B949-159F536B4A70}" sibTransId="{240AC77A-C679-4462-9E13-37157E897C78}"/>
    <dgm:cxn modelId="{A7D39781-D0A9-4714-A8CB-745106A78A7D}" type="presOf" srcId="{A38A8821-91E6-434B-AF6D-2CB65531A823}" destId="{9188F86F-C197-4736-BAE5-EBE77CC688DA}" srcOrd="0" destOrd="0" presId="urn:microsoft.com/office/officeart/2005/8/layout/architecture"/>
    <dgm:cxn modelId="{9FEB7A82-242B-47D5-82EC-E3EB602D00F0}" srcId="{16CE144E-227E-4CAA-A3C2-73420C646B4B}" destId="{95E312AC-277E-4EA5-AE17-39640876C728}" srcOrd="0" destOrd="0" parTransId="{62A05024-5B88-4331-9345-66E38E50A8A4}" sibTransId="{2D20A4CB-082D-4BBA-9976-20BCC484243E}"/>
    <dgm:cxn modelId="{F8CC8C89-0E3C-4D1E-8924-3051667CFA82}" type="presOf" srcId="{C660F784-1209-445E-AD63-A05A30F055BC}" destId="{3FC04AB2-27E5-4199-8532-42873C0EB0F6}" srcOrd="0" destOrd="0" presId="urn:microsoft.com/office/officeart/2005/8/layout/architecture"/>
    <dgm:cxn modelId="{AF10988C-0187-4CEE-A2BC-FCD20E4C7510}" srcId="{02B22FB3-1FF7-4E98-A240-50145287E895}" destId="{3F212F73-6EAE-4470-B3AF-5D7A681DBD35}" srcOrd="0" destOrd="0" parTransId="{5AB578B5-5090-4358-BF29-91123084176D}" sibTransId="{99AB94F2-D577-417B-9568-CDABEA61659E}"/>
    <dgm:cxn modelId="{DDBF368E-83CB-4913-BB02-527CF9B78FB6}" srcId="{5AAA0430-EAAF-49C5-8981-5345E4CAB430}" destId="{BD918C99-A22E-450A-9954-F62C2915A717}" srcOrd="0" destOrd="0" parTransId="{F67B182E-D166-4097-8A3D-B0B9E54F601D}" sibTransId="{76758DF5-9B44-41FC-BA29-93AC0E6B1A2A}"/>
    <dgm:cxn modelId="{6E02A790-4AF4-47EB-85CE-7FD28EBE9515}" srcId="{718B4A3C-EFF5-41A5-BC6A-826CB346C7C2}" destId="{5AAA0430-EAAF-49C5-8981-5345E4CAB430}" srcOrd="0" destOrd="0" parTransId="{213C9F7C-E4E4-4EC1-AC62-6E9FB4C1EB24}" sibTransId="{7DEF1DB7-04F2-44F9-BB4A-0E76850A4C17}"/>
    <dgm:cxn modelId="{FE2AB592-FBA1-4865-A6E4-9718AA70ADDA}" srcId="{079278C1-FD29-4AF6-80A4-0AE8BE96913D}" destId="{ABA751D1-106A-4D16-BB88-AA20110A2A7E}" srcOrd="0" destOrd="0" parTransId="{DDDD3C93-5285-4B7F-90AD-4F3B6533D97B}" sibTransId="{58FDA666-EF89-48DD-9C4D-50E99BE94080}"/>
    <dgm:cxn modelId="{35300295-3DE6-4CC2-9C6B-0FA309DA2C90}" type="presOf" srcId="{2179E194-75B3-465A-B6F5-24A487990E28}" destId="{A0BD5C41-9735-4F7D-9B2B-3554CDC09E78}" srcOrd="0" destOrd="0" presId="urn:microsoft.com/office/officeart/2005/8/layout/architecture"/>
    <dgm:cxn modelId="{D6624198-F789-4C91-B246-B90A3E4197D8}" srcId="{A38A8821-91E6-434B-AF6D-2CB65531A823}" destId="{8C2DA542-C3E4-403A-8445-8BF11118F541}" srcOrd="0" destOrd="0" parTransId="{2BCD1808-55CC-46C6-A6AB-652B7FE2BA32}" sibTransId="{CFE0F499-BE02-4622-9324-53B0BDF2449F}"/>
    <dgm:cxn modelId="{CAF1A199-37FB-461C-9B3D-AB495BA5585A}" type="presOf" srcId="{3F212F73-6EAE-4470-B3AF-5D7A681DBD35}" destId="{C6F3DFD3-117D-4549-AEA3-7410C4D2F33E}" srcOrd="0" destOrd="0" presId="urn:microsoft.com/office/officeart/2005/8/layout/architecture"/>
    <dgm:cxn modelId="{FC21E49B-418D-430F-8A7C-454E3E93C757}" srcId="{7A2D226D-DBBD-4B2D-8DEE-49D62EA64E2B}" destId="{079278C1-FD29-4AF6-80A4-0AE8BE96913D}" srcOrd="0" destOrd="0" parTransId="{33BAD99D-54F4-4207-A263-4F043C7512BA}" sibTransId="{A9CE0606-1468-469C-B11A-17C35F29E685}"/>
    <dgm:cxn modelId="{6F7E70A1-0CE1-47AD-BDFD-577E7BE55182}" srcId="{BC62CD1E-0A57-4CDC-85BD-360EF9DCA0C0}" destId="{18B0BB8A-AFE8-4272-9951-C8F66DAFD5E1}" srcOrd="2" destOrd="0" parTransId="{8C5D7988-735A-48F6-9FB3-7D0557B9D40C}" sibTransId="{1CADE952-B67F-4ADC-9EA7-11EF0700D6DA}"/>
    <dgm:cxn modelId="{823526A4-96B8-4EFD-94DE-548E24048035}" type="presOf" srcId="{D318551A-2698-4B3C-B850-CA59E982FC4E}" destId="{D3C7C611-C9CF-4066-8598-FBB9C84834ED}" srcOrd="0" destOrd="0" presId="urn:microsoft.com/office/officeart/2005/8/layout/architecture"/>
    <dgm:cxn modelId="{413B4FA5-7C73-447A-8252-3DD3EAEB9B43}" type="presOf" srcId="{9D3C947B-C072-4967-A6B3-0DBA18B8BE11}" destId="{242C1DFA-94B1-4772-9B51-158FE99DD23A}" srcOrd="0" destOrd="0" presId="urn:microsoft.com/office/officeart/2005/8/layout/architecture"/>
    <dgm:cxn modelId="{009CBCA5-FBB4-4EF3-BAE7-3C69B7B136A6}" srcId="{477D7337-1BEB-41D4-9C6D-27DD1DDA5CAA}" destId="{479BD686-9037-487C-8DA2-F08818596275}" srcOrd="0" destOrd="0" parTransId="{F0DB3485-E907-4338-808A-0C2503CD09E0}" sibTransId="{022FB4DE-2EEC-4829-8788-BB1D7DF3458E}"/>
    <dgm:cxn modelId="{7F946CA6-E338-4B7A-93E7-18D784F59C5A}" srcId="{57AFD045-BB3F-47CE-B779-FC4C727E540B}" destId="{C660F784-1209-445E-AD63-A05A30F055BC}" srcOrd="0" destOrd="0" parTransId="{1581DDEC-E00D-4DF3-B457-FA2FCA9A83B6}" sibTransId="{37CAE6B4-25EE-44F3-8474-0006014B5281}"/>
    <dgm:cxn modelId="{FD5391AA-518D-4043-A84E-B198198F233E}" type="presOf" srcId="{BD918C99-A22E-450A-9954-F62C2915A717}" destId="{D39828E4-CA6E-49BA-A185-CB09DDFE2719}" srcOrd="0" destOrd="0" presId="urn:microsoft.com/office/officeart/2005/8/layout/architecture"/>
    <dgm:cxn modelId="{170460AB-97C3-43DC-85A8-3C8BA0E72BA2}" type="presOf" srcId="{599EDAA2-00FE-4FD1-A440-E04ACDB7209B}" destId="{6914A49D-805B-4DC7-BF4F-FFC1CE71B083}" srcOrd="0" destOrd="0" presId="urn:microsoft.com/office/officeart/2005/8/layout/architecture"/>
    <dgm:cxn modelId="{795318AD-CBD8-4FBF-8DC4-890C9685211E}" srcId="{E49A8A07-7825-4E0C-A83D-B894AB0AFD16}" destId="{5A3649E4-03CE-46CA-AAFC-FD60CD464144}" srcOrd="0" destOrd="0" parTransId="{068CE498-90D6-4BEC-B181-B579EB258F4A}" sibTransId="{B15376AC-F941-4434-846C-D15596CE87A5}"/>
    <dgm:cxn modelId="{044D3AB3-2858-4CC2-B4B9-BCCD66BD2C86}" type="presOf" srcId="{91FA8C2E-3C3D-4927-82EA-1FB664CCF449}" destId="{3451BBC5-7700-46F4-B36F-652127A422F6}" srcOrd="0" destOrd="0" presId="urn:microsoft.com/office/officeart/2005/8/layout/architecture"/>
    <dgm:cxn modelId="{87A66BB3-9625-46AA-8ACD-01324B27D45A}" type="presOf" srcId="{14E11E5C-AA4E-4FBE-A627-4F7FE2DA3B59}" destId="{84A690FE-2A80-484A-9BE7-95B698377068}" srcOrd="0" destOrd="0" presId="urn:microsoft.com/office/officeart/2005/8/layout/architecture"/>
    <dgm:cxn modelId="{F3D0B9B3-C7A1-4CD9-90C1-6D1630B5A370}" type="presOf" srcId="{079278C1-FD29-4AF6-80A4-0AE8BE96913D}" destId="{BF757514-54AA-49B6-84B0-9D511E5BAD93}" srcOrd="0" destOrd="0" presId="urn:microsoft.com/office/officeart/2005/8/layout/architecture"/>
    <dgm:cxn modelId="{195375BA-3ED7-4B37-9035-78A618AEFC34}" type="presOf" srcId="{CF1A14E2-C0AA-488D-BBAA-409C080A2919}" destId="{BF932938-8AD9-4065-8990-4D79392236E7}" srcOrd="0" destOrd="0" presId="urn:microsoft.com/office/officeart/2005/8/layout/architecture"/>
    <dgm:cxn modelId="{228EFCC0-3F7D-4D0F-A731-96B5386D0AA6}" type="presOf" srcId="{42CAB947-2128-4C91-AFA6-655841F6CACF}" destId="{D2420BEB-2A81-4DD8-B43D-2630FAE15C83}" srcOrd="0" destOrd="0" presId="urn:microsoft.com/office/officeart/2005/8/layout/architecture"/>
    <dgm:cxn modelId="{7C324BC2-0C11-4E7A-907C-670B9D1C73D2}" srcId="{599EDAA2-00FE-4FD1-A440-E04ACDB7209B}" destId="{2179E194-75B3-465A-B6F5-24A487990E28}" srcOrd="0" destOrd="0" parTransId="{1F2B80AA-2CF2-4612-A1B4-BD2E68F162E8}" sibTransId="{F8F4D5B8-E5FD-4BBA-B428-D5E1B81B219E}"/>
    <dgm:cxn modelId="{6BA4D0C2-DC26-44B2-8BE2-AB03A1291ACF}" srcId="{7D81FEF2-9D10-4AB2-A653-173C39E80635}" destId="{F0F3E4FD-C6E5-4349-988E-002529764D90}" srcOrd="0" destOrd="0" parTransId="{E3200D82-B684-40C4-93B9-4C25399B0D46}" sibTransId="{BCB6B124-F598-4C9B-A875-1ABE7FE9396D}"/>
    <dgm:cxn modelId="{5567BCC4-272B-46B6-9A3B-A4CC02AD5BD3}" type="presOf" srcId="{E49A8A07-7825-4E0C-A83D-B894AB0AFD16}" destId="{22E3F09D-4F8D-4480-A670-645DAA852096}" srcOrd="0" destOrd="0" presId="urn:microsoft.com/office/officeart/2005/8/layout/architecture"/>
    <dgm:cxn modelId="{131806C7-54D9-46D6-8F07-6B75CEA04F76}" type="presOf" srcId="{2AFD02A7-6441-497A-A0C9-71FD6E667025}" destId="{7CAFF14E-C903-48B4-B760-901796348CDE}" srcOrd="0" destOrd="0" presId="urn:microsoft.com/office/officeart/2005/8/layout/architecture"/>
    <dgm:cxn modelId="{1E184FCA-5651-4392-A15F-86EDB499186D}" type="presOf" srcId="{63752C72-0DD5-4F25-A38B-5B30609D47EB}" destId="{54D5FE6F-08E7-407D-B366-7BED12AEFF2B}" srcOrd="0" destOrd="0" presId="urn:microsoft.com/office/officeart/2005/8/layout/architecture"/>
    <dgm:cxn modelId="{721774CA-85F1-4E9D-9151-3C6C92FF8FF0}" type="presOf" srcId="{7B59D71C-8B96-41CA-A68C-22FAE842527D}" destId="{FF91CCD9-CF39-4719-8596-55CEDDC66CB9}" srcOrd="0" destOrd="0" presId="urn:microsoft.com/office/officeart/2005/8/layout/architecture"/>
    <dgm:cxn modelId="{D5A42DCB-840F-4175-AF6A-4DF10111B337}" type="presOf" srcId="{5AAA0430-EAAF-49C5-8981-5345E4CAB430}" destId="{B29F7B8C-2DC5-43AC-8D36-0ECCE10562C3}" srcOrd="0" destOrd="0" presId="urn:microsoft.com/office/officeart/2005/8/layout/architecture"/>
    <dgm:cxn modelId="{1D7FE1CB-0AED-41A4-B58F-FD7DB9E94801}" type="presOf" srcId="{718B4A3C-EFF5-41A5-BC6A-826CB346C7C2}" destId="{C4ADD9A1-F4D3-46F0-B80D-EDE571E0353E}" srcOrd="0" destOrd="0" presId="urn:microsoft.com/office/officeart/2005/8/layout/architecture"/>
    <dgm:cxn modelId="{85FE30CC-084E-4DA3-B63F-29F1C3EAEAFD}" type="presOf" srcId="{8C2DA542-C3E4-403A-8445-8BF11118F541}" destId="{8C164D4F-C82D-4CF2-9BE2-4E43EDEF7C72}" srcOrd="0" destOrd="0" presId="urn:microsoft.com/office/officeart/2005/8/layout/architecture"/>
    <dgm:cxn modelId="{56F7EECF-E95E-457E-A365-A4252269B7E1}" srcId="{9D3C947B-C072-4967-A6B3-0DBA18B8BE11}" destId="{63752C72-0DD5-4F25-A38B-5B30609D47EB}" srcOrd="0" destOrd="0" parTransId="{219B5354-D6AD-4F10-96E3-41125D7C5646}" sibTransId="{D6C37650-6AE6-41C5-BA6E-4AE8C908E088}"/>
    <dgm:cxn modelId="{12FCE2D0-5B40-482D-BB4B-4CA52CC21073}" srcId="{14E11E5C-AA4E-4FBE-A627-4F7FE2DA3B59}" destId="{1BAD1BDE-8115-4AF6-9C8A-0D7287997D2B}" srcOrd="0" destOrd="0" parTransId="{0ADD5284-1238-4F98-9708-CEB04346A4B1}" sibTransId="{4A045B92-A501-4ECE-81B1-932BA53A5510}"/>
    <dgm:cxn modelId="{F02897D4-784C-4935-887C-6B82EDDF3D2F}" srcId="{D58F7E6B-7FE3-42C6-B6FF-2D0BC5A9926D}" destId="{7A27A50D-9379-4847-8AB3-E602229F05C2}" srcOrd="0" destOrd="0" parTransId="{C47472EC-F471-4002-A91B-55F8455D2100}" sibTransId="{2171C3E6-B97D-474D-B8B2-AAD2FA88F762}"/>
    <dgm:cxn modelId="{4B6795D7-0E06-4823-8850-562FC7724AFE}" srcId="{ABA751D1-106A-4D16-BB88-AA20110A2A7E}" destId="{42CAB947-2128-4C91-AFA6-655841F6CACF}" srcOrd="0" destOrd="0" parTransId="{4CFECAF6-C0E8-4D46-85FE-CA2D381D06BA}" sibTransId="{73E08122-BA84-4434-A6D4-4479417937B2}"/>
    <dgm:cxn modelId="{9DBED8D7-AD85-46F2-8E66-6D17377786F8}" srcId="{B7E75CD6-C813-497B-B780-5300364AF5DE}" destId="{FDFD7672-CBF7-425E-91B3-28B84DBFBE51}" srcOrd="0" destOrd="0" parTransId="{57D55FC9-1542-4EE5-BA1E-59D7DF015F54}" sibTransId="{F3B163ED-E4F8-40AC-90A1-AB37481AF11F}"/>
    <dgm:cxn modelId="{7341BBE3-2612-44A1-A01A-967CDD3D17EF}" srcId="{BC62CD1E-0A57-4CDC-85BD-360EF9DCA0C0}" destId="{7B59D71C-8B96-41CA-A68C-22FAE842527D}" srcOrd="4" destOrd="0" parTransId="{B339E6CA-CD71-44A6-9A2B-51FF304FE5A0}" sibTransId="{DA97D7C2-FD0A-4183-BBE5-8A4DFDAF896E}"/>
    <dgm:cxn modelId="{032304E4-AB51-42EA-8775-70475F4FDBB9}" type="presOf" srcId="{BC62CD1E-0A57-4CDC-85BD-360EF9DCA0C0}" destId="{D1C1E590-4925-4C0E-BDD9-20B3E65AD247}" srcOrd="0" destOrd="0" presId="urn:microsoft.com/office/officeart/2005/8/layout/architecture"/>
    <dgm:cxn modelId="{144A4BE7-5BC0-49B0-95F2-C5F9D636E907}" type="presOf" srcId="{B0311E2D-EADE-44C0-B536-758FED5B23A8}" destId="{E14C3A99-F7F4-4743-90C9-E5985AB01909}" srcOrd="0" destOrd="0" presId="urn:microsoft.com/office/officeart/2005/8/layout/architecture"/>
    <dgm:cxn modelId="{EC3E55E9-612B-4604-B6AF-79821B949F4B}" srcId="{1BAD1BDE-8115-4AF6-9C8A-0D7287997D2B}" destId="{7D81FEF2-9D10-4AB2-A653-173C39E80635}" srcOrd="0" destOrd="0" parTransId="{C8DFEDD6-1A72-4382-8D88-03D4C9A0C3BA}" sibTransId="{6B37A7AC-FBFF-4455-B05B-5992E05288CD}"/>
    <dgm:cxn modelId="{AA59B0EA-352A-4EBF-805A-D579EAE1B4BB}" srcId="{2AFD02A7-6441-497A-A0C9-71FD6E667025}" destId="{02B22FB3-1FF7-4E98-A240-50145287E895}" srcOrd="0" destOrd="0" parTransId="{A185C118-9516-4E35-A3A0-E5D9632DB802}" sibTransId="{FF13298F-0423-4F08-86FF-D9BC3D799B97}"/>
    <dgm:cxn modelId="{1BEDA9F3-10F7-42B0-9969-50AC1EA6ACD4}" srcId="{BC62CD1E-0A57-4CDC-85BD-360EF9DCA0C0}" destId="{174B496D-6ED6-44AD-A307-62FFC2528ADF}" srcOrd="1" destOrd="0" parTransId="{32B2202A-4BF7-418F-9972-D5E65C440667}" sibTransId="{558AD3A6-8326-4E1A-80D9-9C7259BD50CD}"/>
    <dgm:cxn modelId="{BFC3D0F4-49EE-4544-AD82-928318AB672B}" srcId="{174B496D-6ED6-44AD-A307-62FFC2528ADF}" destId="{2AFD02A7-6441-497A-A0C9-71FD6E667025}" srcOrd="0" destOrd="0" parTransId="{3EA2616B-25F7-4AF9-8957-58162C6D517B}" sibTransId="{555FE57B-1509-4975-9CEA-9D08FD2F8D81}"/>
    <dgm:cxn modelId="{C23064F5-BE2F-43F0-9E02-1E6806234443}" srcId="{238B03AC-AB39-423E-8CAF-8CE1DF459DC7}" destId="{E4D3D01B-9B45-44F8-A77A-F9B53DA3AC9C}" srcOrd="0" destOrd="0" parTransId="{60944706-4C84-4D88-A847-8AFB0A669CE1}" sibTransId="{1DB09E3D-7C90-4942-A813-805B3314815F}"/>
    <dgm:cxn modelId="{870FAEF5-0359-4551-A8CA-4A9FCDC6F8E3}" srcId="{BC62CD1E-0A57-4CDC-85BD-360EF9DCA0C0}" destId="{14E11E5C-AA4E-4FBE-A627-4F7FE2DA3B59}" srcOrd="3" destOrd="0" parTransId="{CD49308D-CEF4-443F-8E97-27779FF3542C}" sibTransId="{CA840AE0-9B40-457E-BB4E-BB89E5508D3A}"/>
    <dgm:cxn modelId="{B2220DF8-7452-4A60-8D58-CF4D724B044D}" type="presOf" srcId="{5227B3A3-548F-4A01-9EF2-5FF2F2632406}" destId="{A0AF536B-4D57-4027-8197-DF3F74D8E234}" srcOrd="0" destOrd="0" presId="urn:microsoft.com/office/officeart/2005/8/layout/architecture"/>
    <dgm:cxn modelId="{D6435EF9-1A9B-421E-8C35-D2EF2356FBF5}" type="presOf" srcId="{16CE144E-227E-4CAA-A3C2-73420C646B4B}" destId="{5C1ED861-6CB3-4404-B8BA-816FBA55830D}" srcOrd="0" destOrd="0" presId="urn:microsoft.com/office/officeart/2005/8/layout/architecture"/>
    <dgm:cxn modelId="{6D4B25FA-F769-4DDD-B213-8980EBF6AC7B}" srcId="{7F1FD6A4-371F-41E3-9589-C79E8BE80322}" destId="{0768EC18-479A-4C20-8DD9-9F86C1EBBCD7}" srcOrd="0" destOrd="0" parTransId="{48F61D6A-65F7-482A-96B4-EAAEF7C8EB07}" sibTransId="{E3D61689-CB8D-4A90-AB74-6379F99D17F1}"/>
    <dgm:cxn modelId="{461EB0FB-DD79-46FB-A8B4-B1C0FA108280}" srcId="{91FA8C2E-3C3D-4927-82EA-1FB664CCF449}" destId="{599EDAA2-00FE-4FD1-A440-E04ACDB7209B}" srcOrd="0" destOrd="0" parTransId="{B76D0F4C-52DD-4478-8539-32263E6DDF3E}" sibTransId="{3728FB79-7C94-4413-9027-0473437AAA07}"/>
    <dgm:cxn modelId="{580C88FF-0A6C-4CD1-B49E-6B008E03CDF2}" type="presOf" srcId="{0768EC18-479A-4C20-8DD9-9F86C1EBBCD7}" destId="{3699290D-A6A1-43C3-ADBA-DB604EC8CC8C}" srcOrd="0" destOrd="0" presId="urn:microsoft.com/office/officeart/2005/8/layout/architecture"/>
    <dgm:cxn modelId="{6098A55B-D043-41A0-968B-4C55320BDEEE}" type="presParOf" srcId="{D1C1E590-4925-4C0E-BDD9-20B3E65AD247}" destId="{2B92FB3C-64BF-4390-B6E0-7960AC7D3100}" srcOrd="0" destOrd="0" presId="urn:microsoft.com/office/officeart/2005/8/layout/architecture"/>
    <dgm:cxn modelId="{3DC3968D-0990-4004-A23B-CBB9D7BA48EF}" type="presParOf" srcId="{2B92FB3C-64BF-4390-B6E0-7960AC7D3100}" destId="{E0FB8FA6-87A5-4637-9CE6-1CD63CC5D95D}" srcOrd="0" destOrd="0" presId="urn:microsoft.com/office/officeart/2005/8/layout/architecture"/>
    <dgm:cxn modelId="{09A20263-41C4-42CC-9C62-689F17EBEBF4}" type="presParOf" srcId="{2B92FB3C-64BF-4390-B6E0-7960AC7D3100}" destId="{C2718291-C0C5-410C-99A8-36669D4DDD16}" srcOrd="1" destOrd="0" presId="urn:microsoft.com/office/officeart/2005/8/layout/architecture"/>
    <dgm:cxn modelId="{264219AD-DC0E-406C-9888-5FBE6CC8AFED}" type="presParOf" srcId="{2B92FB3C-64BF-4390-B6E0-7960AC7D3100}" destId="{1C326B9F-BE40-470B-A339-AC91B067414E}" srcOrd="2" destOrd="0" presId="urn:microsoft.com/office/officeart/2005/8/layout/architecture"/>
    <dgm:cxn modelId="{340749E8-ACA6-466B-B247-0F17177059DA}" type="presParOf" srcId="{1C326B9F-BE40-470B-A339-AC91B067414E}" destId="{1EC891E5-C5E8-48C9-90DE-183FD02D7F05}" srcOrd="0" destOrd="0" presId="urn:microsoft.com/office/officeart/2005/8/layout/architecture"/>
    <dgm:cxn modelId="{A8635684-D6BC-47B3-882D-EA0E4EE56066}" type="presParOf" srcId="{1EC891E5-C5E8-48C9-90DE-183FD02D7F05}" destId="{17305019-8515-4E54-BF19-64CE5DA9692D}" srcOrd="0" destOrd="0" presId="urn:microsoft.com/office/officeart/2005/8/layout/architecture"/>
    <dgm:cxn modelId="{F7A22C17-8943-474C-A868-B0A82C569073}" type="presParOf" srcId="{1EC891E5-C5E8-48C9-90DE-183FD02D7F05}" destId="{E60C48C4-0126-46E2-9C9C-3A671C2546D5}" srcOrd="1" destOrd="0" presId="urn:microsoft.com/office/officeart/2005/8/layout/architecture"/>
    <dgm:cxn modelId="{0C1FE914-E721-4923-A3B8-F0ABD29C0CA0}" type="presParOf" srcId="{1EC891E5-C5E8-48C9-90DE-183FD02D7F05}" destId="{25627690-5B9F-4A43-BB49-012259B3D60F}" srcOrd="2" destOrd="0" presId="urn:microsoft.com/office/officeart/2005/8/layout/architecture"/>
    <dgm:cxn modelId="{D6064C3E-7C97-4E3C-A649-91CAF8435C2E}" type="presParOf" srcId="{25627690-5B9F-4A43-BB49-012259B3D60F}" destId="{CE957146-F86C-4095-9F0D-D1469B18A9C1}" srcOrd="0" destOrd="0" presId="urn:microsoft.com/office/officeart/2005/8/layout/architecture"/>
    <dgm:cxn modelId="{1F9F2B62-6512-4B27-B0A7-FFF35C8AE58F}" type="presParOf" srcId="{CE957146-F86C-4095-9F0D-D1469B18A9C1}" destId="{083490B4-BE90-4908-9837-ECEB8ED59795}" srcOrd="0" destOrd="0" presId="urn:microsoft.com/office/officeart/2005/8/layout/architecture"/>
    <dgm:cxn modelId="{049C2D98-93CF-4870-81C0-668F567C4DC4}" type="presParOf" srcId="{CE957146-F86C-4095-9F0D-D1469B18A9C1}" destId="{6E086151-B99D-4533-AEA8-C9397ED185BD}" srcOrd="1" destOrd="0" presId="urn:microsoft.com/office/officeart/2005/8/layout/architecture"/>
    <dgm:cxn modelId="{EB0606B5-5C59-46C4-AF59-224A04AB9056}" type="presParOf" srcId="{CE957146-F86C-4095-9F0D-D1469B18A9C1}" destId="{F367DF7E-A283-4605-A723-E0DC6A828E0A}" srcOrd="2" destOrd="0" presId="urn:microsoft.com/office/officeart/2005/8/layout/architecture"/>
    <dgm:cxn modelId="{245AF016-7B71-4A64-B99C-BD4BF4A9A969}" type="presParOf" srcId="{F367DF7E-A283-4605-A723-E0DC6A828E0A}" destId="{235FF640-98F7-45D6-92D7-BD427B9C7942}" srcOrd="0" destOrd="0" presId="urn:microsoft.com/office/officeart/2005/8/layout/architecture"/>
    <dgm:cxn modelId="{22940C65-57C1-4C95-8B79-508AC8AE3EFC}" type="presParOf" srcId="{235FF640-98F7-45D6-92D7-BD427B9C7942}" destId="{7DF7A294-96D7-4003-89FE-8269DB31D43A}" srcOrd="0" destOrd="0" presId="urn:microsoft.com/office/officeart/2005/8/layout/architecture"/>
    <dgm:cxn modelId="{0F3C8E52-D190-474B-A13F-ACD10BE4EB56}" type="presParOf" srcId="{235FF640-98F7-45D6-92D7-BD427B9C7942}" destId="{D2C11FF9-0350-45C5-8634-7947B560B791}" srcOrd="1" destOrd="0" presId="urn:microsoft.com/office/officeart/2005/8/layout/architecture"/>
    <dgm:cxn modelId="{16F7AF02-96EB-4941-B3CB-B8B033E473A5}" type="presParOf" srcId="{235FF640-98F7-45D6-92D7-BD427B9C7942}" destId="{82292264-F5D7-4878-9855-BBDBA02BDFC2}" srcOrd="2" destOrd="0" presId="urn:microsoft.com/office/officeart/2005/8/layout/architecture"/>
    <dgm:cxn modelId="{C53029DF-E63B-4C6A-9C43-4C1937369717}" type="presParOf" srcId="{82292264-F5D7-4878-9855-BBDBA02BDFC2}" destId="{E44CDB64-6BCA-42A7-894A-158EC519759F}" srcOrd="0" destOrd="0" presId="urn:microsoft.com/office/officeart/2005/8/layout/architecture"/>
    <dgm:cxn modelId="{F9B8013B-CD74-448C-B027-983C3128B1DB}" type="presParOf" srcId="{E44CDB64-6BCA-42A7-894A-158EC519759F}" destId="{A0AF536B-4D57-4027-8197-DF3F74D8E234}" srcOrd="0" destOrd="0" presId="urn:microsoft.com/office/officeart/2005/8/layout/architecture"/>
    <dgm:cxn modelId="{8FA35512-D67C-464A-B1FE-4D835454CFD9}" type="presParOf" srcId="{E44CDB64-6BCA-42A7-894A-158EC519759F}" destId="{54BED8B7-B889-4D29-9D4C-5CC0744616F8}" srcOrd="1" destOrd="0" presId="urn:microsoft.com/office/officeart/2005/8/layout/architecture"/>
    <dgm:cxn modelId="{74E08FD8-5629-4ACD-A4C3-6AA2EF853EFE}" type="presParOf" srcId="{E44CDB64-6BCA-42A7-894A-158EC519759F}" destId="{5B4B5E62-E503-43AB-A97D-F48777AB9EE1}" srcOrd="2" destOrd="0" presId="urn:microsoft.com/office/officeart/2005/8/layout/architecture"/>
    <dgm:cxn modelId="{25D007DC-776D-4E61-B120-C314BEEF7B4B}" type="presParOf" srcId="{5B4B5E62-E503-43AB-A97D-F48777AB9EE1}" destId="{E42ACCF3-8214-4624-8516-B1C1DDC47B14}" srcOrd="0" destOrd="0" presId="urn:microsoft.com/office/officeart/2005/8/layout/architecture"/>
    <dgm:cxn modelId="{B90C0318-8161-42E3-AC65-21EA6BAF01AE}" type="presParOf" srcId="{E42ACCF3-8214-4624-8516-B1C1DDC47B14}" destId="{D3C7C611-C9CF-4066-8598-FBB9C84834ED}" srcOrd="0" destOrd="0" presId="urn:microsoft.com/office/officeart/2005/8/layout/architecture"/>
    <dgm:cxn modelId="{AB269295-792A-4171-8C63-5B81630A66E4}" type="presParOf" srcId="{E42ACCF3-8214-4624-8516-B1C1DDC47B14}" destId="{3AA241D9-5315-4660-AD9A-972815152B03}" srcOrd="1" destOrd="0" presId="urn:microsoft.com/office/officeart/2005/8/layout/architecture"/>
    <dgm:cxn modelId="{1C7948CF-658D-4878-AD35-A15533887028}" type="presParOf" srcId="{E42ACCF3-8214-4624-8516-B1C1DDC47B14}" destId="{019026AD-57B6-4A4C-9982-85693DCBAF7B}" srcOrd="2" destOrd="0" presId="urn:microsoft.com/office/officeart/2005/8/layout/architecture"/>
    <dgm:cxn modelId="{F5556266-3FCC-4BD2-B97B-0DAC6597FFBB}" type="presParOf" srcId="{019026AD-57B6-4A4C-9982-85693DCBAF7B}" destId="{333C225D-103A-4A61-8BAA-41192EFA9470}" srcOrd="0" destOrd="0" presId="urn:microsoft.com/office/officeart/2005/8/layout/architecture"/>
    <dgm:cxn modelId="{95D7BE38-4532-4C0A-86C8-49C677013268}" type="presParOf" srcId="{333C225D-103A-4A61-8BAA-41192EFA9470}" destId="{9188F86F-C197-4736-BAE5-EBE77CC688DA}" srcOrd="0" destOrd="0" presId="urn:microsoft.com/office/officeart/2005/8/layout/architecture"/>
    <dgm:cxn modelId="{F1A4FC7F-8BFB-48F0-9E37-F279DBBC666B}" type="presParOf" srcId="{333C225D-103A-4A61-8BAA-41192EFA9470}" destId="{8327829D-EE03-447E-A6C2-C5EF5DE7FEF7}" srcOrd="1" destOrd="0" presId="urn:microsoft.com/office/officeart/2005/8/layout/architecture"/>
    <dgm:cxn modelId="{23D2BB08-4DC7-4AEF-9B24-4650199FC979}" type="presParOf" srcId="{333C225D-103A-4A61-8BAA-41192EFA9470}" destId="{F20618BE-8F8C-471B-BBE9-68F266ACE6EF}" srcOrd="2" destOrd="0" presId="urn:microsoft.com/office/officeart/2005/8/layout/architecture"/>
    <dgm:cxn modelId="{2E90723C-6C77-4BBA-99FD-2163C4F0152D}" type="presParOf" srcId="{F20618BE-8F8C-471B-BBE9-68F266ACE6EF}" destId="{67AC23F9-68B3-4A8C-895C-66B19CB449E5}" srcOrd="0" destOrd="0" presId="urn:microsoft.com/office/officeart/2005/8/layout/architecture"/>
    <dgm:cxn modelId="{C9057B32-F238-4D2E-ABE4-93EF0D5A7243}" type="presParOf" srcId="{67AC23F9-68B3-4A8C-895C-66B19CB449E5}" destId="{8C164D4F-C82D-4CF2-9BE2-4E43EDEF7C72}" srcOrd="0" destOrd="0" presId="urn:microsoft.com/office/officeart/2005/8/layout/architecture"/>
    <dgm:cxn modelId="{B1860473-92E9-42DC-A333-21CC09BCF0D0}" type="presParOf" srcId="{67AC23F9-68B3-4A8C-895C-66B19CB449E5}" destId="{F1935A8D-C596-49B2-A069-90CFE18104C1}" srcOrd="1" destOrd="0" presId="urn:microsoft.com/office/officeart/2005/8/layout/architecture"/>
    <dgm:cxn modelId="{2D96AA32-8C2E-4D2F-9787-34296DB82335}" type="presParOf" srcId="{D1C1E590-4925-4C0E-BDD9-20B3E65AD247}" destId="{7F2EEF64-E6BB-4E32-94AC-4C4F68078CBE}" srcOrd="1" destOrd="0" presId="urn:microsoft.com/office/officeart/2005/8/layout/architecture"/>
    <dgm:cxn modelId="{B5961428-9D47-4C0C-BEE7-2E62F65F5B61}" type="presParOf" srcId="{D1C1E590-4925-4C0E-BDD9-20B3E65AD247}" destId="{9C80C543-BC2B-455C-9CA0-001921FE1330}" srcOrd="2" destOrd="0" presId="urn:microsoft.com/office/officeart/2005/8/layout/architecture"/>
    <dgm:cxn modelId="{7E64784D-C4DC-4D54-9FF0-C78AF79BBB65}" type="presParOf" srcId="{9C80C543-BC2B-455C-9CA0-001921FE1330}" destId="{31C1B94A-4248-41F8-A11A-6AE8D3F7D0BC}" srcOrd="0" destOrd="0" presId="urn:microsoft.com/office/officeart/2005/8/layout/architecture"/>
    <dgm:cxn modelId="{7C3444D1-901A-46DA-AA20-820DA072C4BD}" type="presParOf" srcId="{9C80C543-BC2B-455C-9CA0-001921FE1330}" destId="{ADB29EB1-B27C-4052-80B7-60B652FEB1CA}" srcOrd="1" destOrd="0" presId="urn:microsoft.com/office/officeart/2005/8/layout/architecture"/>
    <dgm:cxn modelId="{90F0B7F0-B3B7-482D-ABAC-A0A67CFE3F11}" type="presParOf" srcId="{9C80C543-BC2B-455C-9CA0-001921FE1330}" destId="{483EE0F1-E881-4B93-B514-0C4559944159}" srcOrd="2" destOrd="0" presId="urn:microsoft.com/office/officeart/2005/8/layout/architecture"/>
    <dgm:cxn modelId="{37BB7E19-6752-4270-BD44-706E9C6DA44B}" type="presParOf" srcId="{483EE0F1-E881-4B93-B514-0C4559944159}" destId="{2AD1A6F5-6F65-4556-AC8F-3CB7BCC1857C}" srcOrd="0" destOrd="0" presId="urn:microsoft.com/office/officeart/2005/8/layout/architecture"/>
    <dgm:cxn modelId="{2D183862-C161-4E26-839C-09B2D18ECA8C}" type="presParOf" srcId="{2AD1A6F5-6F65-4556-AC8F-3CB7BCC1857C}" destId="{7CAFF14E-C903-48B4-B760-901796348CDE}" srcOrd="0" destOrd="0" presId="urn:microsoft.com/office/officeart/2005/8/layout/architecture"/>
    <dgm:cxn modelId="{FF2C49AD-4634-4CC1-8ECB-24576E856578}" type="presParOf" srcId="{2AD1A6F5-6F65-4556-AC8F-3CB7BCC1857C}" destId="{6F84313E-BEDC-46B1-801D-E81CE911DEB3}" srcOrd="1" destOrd="0" presId="urn:microsoft.com/office/officeart/2005/8/layout/architecture"/>
    <dgm:cxn modelId="{5AFD2B2F-74A2-43E4-A611-EC1AD95EB100}" type="presParOf" srcId="{2AD1A6F5-6F65-4556-AC8F-3CB7BCC1857C}" destId="{676F1822-AF76-40D5-8D77-505A4E1CCD0F}" srcOrd="2" destOrd="0" presId="urn:microsoft.com/office/officeart/2005/8/layout/architecture"/>
    <dgm:cxn modelId="{F7604E97-03E2-4C1F-8092-5ED72DEC455D}" type="presParOf" srcId="{676F1822-AF76-40D5-8D77-505A4E1CCD0F}" destId="{562D6524-D753-4FFF-8C81-DCCFE4927976}" srcOrd="0" destOrd="0" presId="urn:microsoft.com/office/officeart/2005/8/layout/architecture"/>
    <dgm:cxn modelId="{173F44BB-70B3-43C2-8F9C-E3A6917C0787}" type="presParOf" srcId="{562D6524-D753-4FFF-8C81-DCCFE4927976}" destId="{82E73064-FFA9-420F-B27E-3D7FBBBBA4C5}" srcOrd="0" destOrd="0" presId="urn:microsoft.com/office/officeart/2005/8/layout/architecture"/>
    <dgm:cxn modelId="{34FE5341-E56B-4F42-A5FC-6B4F7EF71231}" type="presParOf" srcId="{562D6524-D753-4FFF-8C81-DCCFE4927976}" destId="{544BA3E2-A8D6-41C4-8EAA-85C395733853}" srcOrd="1" destOrd="0" presId="urn:microsoft.com/office/officeart/2005/8/layout/architecture"/>
    <dgm:cxn modelId="{81BFDB99-5378-4825-B452-29329C3F6D87}" type="presParOf" srcId="{562D6524-D753-4FFF-8C81-DCCFE4927976}" destId="{F560F630-8AA8-4625-A79F-AE0E5AC3698A}" srcOrd="2" destOrd="0" presId="urn:microsoft.com/office/officeart/2005/8/layout/architecture"/>
    <dgm:cxn modelId="{D3D18BEB-0839-4E69-AED5-01ADB24D5CD6}" type="presParOf" srcId="{F560F630-8AA8-4625-A79F-AE0E5AC3698A}" destId="{B7F480CC-CD03-4947-A91F-BAD6C820461E}" srcOrd="0" destOrd="0" presId="urn:microsoft.com/office/officeart/2005/8/layout/architecture"/>
    <dgm:cxn modelId="{E8C116AB-5E08-4CC9-AC86-60D2621BBA19}" type="presParOf" srcId="{B7F480CC-CD03-4947-A91F-BAD6C820461E}" destId="{C6F3DFD3-117D-4549-AEA3-7410C4D2F33E}" srcOrd="0" destOrd="0" presId="urn:microsoft.com/office/officeart/2005/8/layout/architecture"/>
    <dgm:cxn modelId="{98CA0184-0334-4E16-A753-A30FC85AF161}" type="presParOf" srcId="{B7F480CC-CD03-4947-A91F-BAD6C820461E}" destId="{29A55A8E-1E65-47FB-9C22-0142EDCA3761}" srcOrd="1" destOrd="0" presId="urn:microsoft.com/office/officeart/2005/8/layout/architecture"/>
    <dgm:cxn modelId="{EB59FE41-1D9D-447F-BE76-6645615A79BB}" type="presParOf" srcId="{B7F480CC-CD03-4947-A91F-BAD6C820461E}" destId="{B1CC90F8-CB3D-4033-BF3D-687EB9912D41}" srcOrd="2" destOrd="0" presId="urn:microsoft.com/office/officeart/2005/8/layout/architecture"/>
    <dgm:cxn modelId="{5806BD60-358B-4D9D-B299-41EFF64781DE}" type="presParOf" srcId="{B1CC90F8-CB3D-4033-BF3D-687EB9912D41}" destId="{BEA2CAE9-9EA8-4253-801A-03D38CB4BE71}" srcOrd="0" destOrd="0" presId="urn:microsoft.com/office/officeart/2005/8/layout/architecture"/>
    <dgm:cxn modelId="{60E1FE7B-2CF9-4694-9492-009A2CA4BF4D}" type="presParOf" srcId="{BEA2CAE9-9EA8-4253-801A-03D38CB4BE71}" destId="{B3B07292-ADD0-44AD-852F-936B3A43AA78}" srcOrd="0" destOrd="0" presId="urn:microsoft.com/office/officeart/2005/8/layout/architecture"/>
    <dgm:cxn modelId="{0A87120A-C5D7-434A-96B4-B04DC148C0C2}" type="presParOf" srcId="{BEA2CAE9-9EA8-4253-801A-03D38CB4BE71}" destId="{CAA7B287-92C0-4F2B-959F-2C9862F7418E}" srcOrd="1" destOrd="0" presId="urn:microsoft.com/office/officeart/2005/8/layout/architecture"/>
    <dgm:cxn modelId="{39A21732-BE3F-464A-818D-CD4BD0820624}" type="presParOf" srcId="{BEA2CAE9-9EA8-4253-801A-03D38CB4BE71}" destId="{735CF5E8-5B5A-4E20-8C2A-31292B2E87DE}" srcOrd="2" destOrd="0" presId="urn:microsoft.com/office/officeart/2005/8/layout/architecture"/>
    <dgm:cxn modelId="{7FCEC493-89CB-4F2F-92E0-96F8CC61A832}" type="presParOf" srcId="{735CF5E8-5B5A-4E20-8C2A-31292B2E87DE}" destId="{A20E5533-7212-46E3-A960-5B2BC0113E3D}" srcOrd="0" destOrd="0" presId="urn:microsoft.com/office/officeart/2005/8/layout/architecture"/>
    <dgm:cxn modelId="{4C0D4AC3-EAD3-43E6-9A01-8CC78C2EF214}" type="presParOf" srcId="{A20E5533-7212-46E3-A960-5B2BC0113E3D}" destId="{C4ADD9A1-F4D3-46F0-B80D-EDE571E0353E}" srcOrd="0" destOrd="0" presId="urn:microsoft.com/office/officeart/2005/8/layout/architecture"/>
    <dgm:cxn modelId="{B4F58B68-D3A2-41BF-B59D-A80A4AAC1E8A}" type="presParOf" srcId="{A20E5533-7212-46E3-A960-5B2BC0113E3D}" destId="{BF1D7E14-6FAD-42D0-B9FE-335951EA3B04}" srcOrd="1" destOrd="0" presId="urn:microsoft.com/office/officeart/2005/8/layout/architecture"/>
    <dgm:cxn modelId="{4CE22671-0AA5-48F9-B08A-A580CFB87513}" type="presParOf" srcId="{A20E5533-7212-46E3-A960-5B2BC0113E3D}" destId="{0974A1CF-ADB2-4C7B-8998-7080AEF822F3}" srcOrd="2" destOrd="0" presId="urn:microsoft.com/office/officeart/2005/8/layout/architecture"/>
    <dgm:cxn modelId="{C3FDE043-B31A-4A1B-9F18-DE998F5123A3}" type="presParOf" srcId="{0974A1CF-ADB2-4C7B-8998-7080AEF822F3}" destId="{3C716A44-B99F-4898-852B-2983BE5F15DD}" srcOrd="0" destOrd="0" presId="urn:microsoft.com/office/officeart/2005/8/layout/architecture"/>
    <dgm:cxn modelId="{B74FBCE0-771D-44E0-9259-C494F6D2B20F}" type="presParOf" srcId="{3C716A44-B99F-4898-852B-2983BE5F15DD}" destId="{B29F7B8C-2DC5-43AC-8D36-0ECCE10562C3}" srcOrd="0" destOrd="0" presId="urn:microsoft.com/office/officeart/2005/8/layout/architecture"/>
    <dgm:cxn modelId="{B4FC454F-62A2-4D75-B4C9-903F5702B798}" type="presParOf" srcId="{3C716A44-B99F-4898-852B-2983BE5F15DD}" destId="{F58E59F4-EBE5-434A-8ED8-39DF34ACBEC3}" srcOrd="1" destOrd="0" presId="urn:microsoft.com/office/officeart/2005/8/layout/architecture"/>
    <dgm:cxn modelId="{74BEBE26-794C-4E00-BF14-3B54F47C6ABA}" type="presParOf" srcId="{3C716A44-B99F-4898-852B-2983BE5F15DD}" destId="{200C7338-6C6E-42FA-AD76-BC84D303CCD1}" srcOrd="2" destOrd="0" presId="urn:microsoft.com/office/officeart/2005/8/layout/architecture"/>
    <dgm:cxn modelId="{08AE1D46-CB9D-4A4E-9DAE-1AC97CE91B2F}" type="presParOf" srcId="{200C7338-6C6E-42FA-AD76-BC84D303CCD1}" destId="{000E79D9-F6EF-4A1E-95FF-4454D852FA23}" srcOrd="0" destOrd="0" presId="urn:microsoft.com/office/officeart/2005/8/layout/architecture"/>
    <dgm:cxn modelId="{89B9CD6B-188C-4FF5-8681-8EA9FA23472F}" type="presParOf" srcId="{000E79D9-F6EF-4A1E-95FF-4454D852FA23}" destId="{D39828E4-CA6E-49BA-A185-CB09DDFE2719}" srcOrd="0" destOrd="0" presId="urn:microsoft.com/office/officeart/2005/8/layout/architecture"/>
    <dgm:cxn modelId="{E0B60910-1178-43A8-B1D6-2D262CA39DFE}" type="presParOf" srcId="{000E79D9-F6EF-4A1E-95FF-4454D852FA23}" destId="{FEF5EE9A-8149-45AF-924F-ECA275353490}" srcOrd="1" destOrd="0" presId="urn:microsoft.com/office/officeart/2005/8/layout/architecture"/>
    <dgm:cxn modelId="{AFFF09AE-32EC-4C93-AF57-8B92A09EB980}" type="presParOf" srcId="{D1C1E590-4925-4C0E-BDD9-20B3E65AD247}" destId="{BE2D1F66-7CE4-4BCE-813E-BAB031E3D4E0}" srcOrd="3" destOrd="0" presId="urn:microsoft.com/office/officeart/2005/8/layout/architecture"/>
    <dgm:cxn modelId="{77AE83C0-A465-44C9-805E-D06BFE850C39}" type="presParOf" srcId="{D1C1E590-4925-4C0E-BDD9-20B3E65AD247}" destId="{F75A4BB5-D936-4584-8D04-77D1669D1D2E}" srcOrd="4" destOrd="0" presId="urn:microsoft.com/office/officeart/2005/8/layout/architecture"/>
    <dgm:cxn modelId="{8F050481-81CF-4D82-AC07-A1E396FEAE50}" type="presParOf" srcId="{F75A4BB5-D936-4584-8D04-77D1669D1D2E}" destId="{D1323028-AB23-448F-B2C8-09EC620AA25C}" srcOrd="0" destOrd="0" presId="urn:microsoft.com/office/officeart/2005/8/layout/architecture"/>
    <dgm:cxn modelId="{BC9E1F4E-20E5-446C-87C0-82417C058ACC}" type="presParOf" srcId="{F75A4BB5-D936-4584-8D04-77D1669D1D2E}" destId="{A13ABCDF-2380-435D-92ED-0A1AAA6BA927}" srcOrd="1" destOrd="0" presId="urn:microsoft.com/office/officeart/2005/8/layout/architecture"/>
    <dgm:cxn modelId="{2653EC88-398B-4A34-917C-A02B7B9E2C57}" type="presParOf" srcId="{F75A4BB5-D936-4584-8D04-77D1669D1D2E}" destId="{0B464FEF-3B12-4AB1-9D1E-1C544E660426}" srcOrd="2" destOrd="0" presId="urn:microsoft.com/office/officeart/2005/8/layout/architecture"/>
    <dgm:cxn modelId="{DC2CBBBC-A57D-4899-A108-CB808F669A4A}" type="presParOf" srcId="{0B464FEF-3B12-4AB1-9D1E-1C544E660426}" destId="{1ADED378-E1E6-406A-844E-A31FBC32A36D}" srcOrd="0" destOrd="0" presId="urn:microsoft.com/office/officeart/2005/8/layout/architecture"/>
    <dgm:cxn modelId="{F09B23D3-CA8C-4EDF-8008-65787986444E}" type="presParOf" srcId="{1ADED378-E1E6-406A-844E-A31FBC32A36D}" destId="{9641EA97-DDE9-4911-8F0F-1F9EEE9E221B}" srcOrd="0" destOrd="0" presId="urn:microsoft.com/office/officeart/2005/8/layout/architecture"/>
    <dgm:cxn modelId="{6FF24328-B400-4168-87FE-C029AE1EB882}" type="presParOf" srcId="{1ADED378-E1E6-406A-844E-A31FBC32A36D}" destId="{E1E16357-EA0B-4084-8AFF-19440C9712E7}" srcOrd="1" destOrd="0" presId="urn:microsoft.com/office/officeart/2005/8/layout/architecture"/>
    <dgm:cxn modelId="{BAE49F90-A4AE-485E-9219-31658B612409}" type="presParOf" srcId="{1ADED378-E1E6-406A-844E-A31FBC32A36D}" destId="{B59B9AD3-64F0-4C31-BE05-A4AD39C4A5FD}" srcOrd="2" destOrd="0" presId="urn:microsoft.com/office/officeart/2005/8/layout/architecture"/>
    <dgm:cxn modelId="{661F5B8A-B8B5-43E0-915B-3E744D2DCF49}" type="presParOf" srcId="{B59B9AD3-64F0-4C31-BE05-A4AD39C4A5FD}" destId="{66F55B9E-3AE5-4CD6-9160-F8AC48D2EADC}" srcOrd="0" destOrd="0" presId="urn:microsoft.com/office/officeart/2005/8/layout/architecture"/>
    <dgm:cxn modelId="{0C064F21-459D-4BBE-885A-4365FA8CD5EF}" type="presParOf" srcId="{66F55B9E-3AE5-4CD6-9160-F8AC48D2EADC}" destId="{3314AE34-BE87-45C1-9C45-CCD1F3F9415A}" srcOrd="0" destOrd="0" presId="urn:microsoft.com/office/officeart/2005/8/layout/architecture"/>
    <dgm:cxn modelId="{B2D2C8C0-9EFD-46E5-BA08-04546719A6A5}" type="presParOf" srcId="{66F55B9E-3AE5-4CD6-9160-F8AC48D2EADC}" destId="{CD02C218-2D62-4A0F-9996-F747A17BB572}" srcOrd="1" destOrd="0" presId="urn:microsoft.com/office/officeart/2005/8/layout/architecture"/>
    <dgm:cxn modelId="{666A95C9-C0E5-4032-8578-1728DA9AE050}" type="presParOf" srcId="{66F55B9E-3AE5-4CD6-9160-F8AC48D2EADC}" destId="{12CE13EF-184D-4C55-AE66-1648580C359E}" srcOrd="2" destOrd="0" presId="urn:microsoft.com/office/officeart/2005/8/layout/architecture"/>
    <dgm:cxn modelId="{9F482DD2-2B7E-44EC-98B5-058F5151D263}" type="presParOf" srcId="{12CE13EF-184D-4C55-AE66-1648580C359E}" destId="{B57A76FB-566B-42D6-85A5-76B44B3DB739}" srcOrd="0" destOrd="0" presId="urn:microsoft.com/office/officeart/2005/8/layout/architecture"/>
    <dgm:cxn modelId="{3BF1EFE1-393E-4AD8-9E72-AF6B3A4F867D}" type="presParOf" srcId="{B57A76FB-566B-42D6-85A5-76B44B3DB739}" destId="{22E3F09D-4F8D-4480-A670-645DAA852096}" srcOrd="0" destOrd="0" presId="urn:microsoft.com/office/officeart/2005/8/layout/architecture"/>
    <dgm:cxn modelId="{2F89B66B-00C8-4DF3-AF95-3AB58623CA22}" type="presParOf" srcId="{B57A76FB-566B-42D6-85A5-76B44B3DB739}" destId="{40F7373A-1E3D-4681-96F2-0E7D5FD354BD}" srcOrd="1" destOrd="0" presId="urn:microsoft.com/office/officeart/2005/8/layout/architecture"/>
    <dgm:cxn modelId="{12DE1511-056D-43EE-971C-3E54C7C3168D}" type="presParOf" srcId="{B57A76FB-566B-42D6-85A5-76B44B3DB739}" destId="{D4C7077B-CA61-48C0-A18E-743E6B5B86A5}" srcOrd="2" destOrd="0" presId="urn:microsoft.com/office/officeart/2005/8/layout/architecture"/>
    <dgm:cxn modelId="{89EDDAFB-391D-4CFC-8FE2-92D9B95F7CB8}" type="presParOf" srcId="{D4C7077B-CA61-48C0-A18E-743E6B5B86A5}" destId="{C64B9912-97C1-46A8-AE3A-40FF7B0562C8}" srcOrd="0" destOrd="0" presId="urn:microsoft.com/office/officeart/2005/8/layout/architecture"/>
    <dgm:cxn modelId="{D1DD475B-439A-4E0D-AB08-41F599F7E512}" type="presParOf" srcId="{C64B9912-97C1-46A8-AE3A-40FF7B0562C8}" destId="{72EB4A38-3FA1-499E-A17A-D8C9DB009724}" srcOrd="0" destOrd="0" presId="urn:microsoft.com/office/officeart/2005/8/layout/architecture"/>
    <dgm:cxn modelId="{29283312-6271-4B12-8285-1890F9B944B2}" type="presParOf" srcId="{C64B9912-97C1-46A8-AE3A-40FF7B0562C8}" destId="{6010D7A3-20B2-4AF9-9B34-0A6D53A84A09}" srcOrd="1" destOrd="0" presId="urn:microsoft.com/office/officeart/2005/8/layout/architecture"/>
    <dgm:cxn modelId="{D50B430F-871B-4BE6-8DA0-DF32834D0F70}" type="presParOf" srcId="{C64B9912-97C1-46A8-AE3A-40FF7B0562C8}" destId="{2F45157A-F705-4F2D-84CC-A767B8F0520F}" srcOrd="2" destOrd="0" presId="urn:microsoft.com/office/officeart/2005/8/layout/architecture"/>
    <dgm:cxn modelId="{DCC4369D-3DA9-42C4-9B0B-AFA5F015D02F}" type="presParOf" srcId="{2F45157A-F705-4F2D-84CC-A767B8F0520F}" destId="{3FECEF71-3E31-4140-9165-B13B2A8804B2}" srcOrd="0" destOrd="0" presId="urn:microsoft.com/office/officeart/2005/8/layout/architecture"/>
    <dgm:cxn modelId="{92772A90-F606-4440-8BBF-B29DCB72DFD4}" type="presParOf" srcId="{3FECEF71-3E31-4140-9165-B13B2A8804B2}" destId="{3451BBC5-7700-46F4-B36F-652127A422F6}" srcOrd="0" destOrd="0" presId="urn:microsoft.com/office/officeart/2005/8/layout/architecture"/>
    <dgm:cxn modelId="{66793100-00FB-4158-AF05-1A0EC59BB164}" type="presParOf" srcId="{3FECEF71-3E31-4140-9165-B13B2A8804B2}" destId="{0179DAD1-47C5-414D-ADEA-0180C001C2A7}" srcOrd="1" destOrd="0" presId="urn:microsoft.com/office/officeart/2005/8/layout/architecture"/>
    <dgm:cxn modelId="{CFFE9F63-C857-4BA7-9730-7BA8A3A8A6CA}" type="presParOf" srcId="{3FECEF71-3E31-4140-9165-B13B2A8804B2}" destId="{E390B417-837E-4F9D-9411-E797DE85C06D}" srcOrd="2" destOrd="0" presId="urn:microsoft.com/office/officeart/2005/8/layout/architecture"/>
    <dgm:cxn modelId="{9166AFB1-5270-4B93-8AA9-368F9DD03E0D}" type="presParOf" srcId="{E390B417-837E-4F9D-9411-E797DE85C06D}" destId="{50F49F17-A55D-40C9-9C3A-B21F851A2B1E}" srcOrd="0" destOrd="0" presId="urn:microsoft.com/office/officeart/2005/8/layout/architecture"/>
    <dgm:cxn modelId="{63AB5623-2C74-4FD6-A6D3-040330CBDCAD}" type="presParOf" srcId="{50F49F17-A55D-40C9-9C3A-B21F851A2B1E}" destId="{6914A49D-805B-4DC7-BF4F-FFC1CE71B083}" srcOrd="0" destOrd="0" presId="urn:microsoft.com/office/officeart/2005/8/layout/architecture"/>
    <dgm:cxn modelId="{89FF22AD-3E32-4134-9EDA-A3878CF58280}" type="presParOf" srcId="{50F49F17-A55D-40C9-9C3A-B21F851A2B1E}" destId="{94E8DA78-7411-413B-9FB8-C563C932795C}" srcOrd="1" destOrd="0" presId="urn:microsoft.com/office/officeart/2005/8/layout/architecture"/>
    <dgm:cxn modelId="{A9EF7C39-4FAC-487A-86F9-A5B3E5999DCF}" type="presParOf" srcId="{50F49F17-A55D-40C9-9C3A-B21F851A2B1E}" destId="{8ED61F22-2153-47AF-87C3-B96647F13049}" srcOrd="2" destOrd="0" presId="urn:microsoft.com/office/officeart/2005/8/layout/architecture"/>
    <dgm:cxn modelId="{E91C13C4-6811-4BE0-B727-0143BE056AD4}" type="presParOf" srcId="{8ED61F22-2153-47AF-87C3-B96647F13049}" destId="{DF26AA63-6419-4117-95D6-22A0CFA2284A}" srcOrd="0" destOrd="0" presId="urn:microsoft.com/office/officeart/2005/8/layout/architecture"/>
    <dgm:cxn modelId="{35229D33-1329-41B0-A264-DF4E6490E0FE}" type="presParOf" srcId="{DF26AA63-6419-4117-95D6-22A0CFA2284A}" destId="{A0BD5C41-9735-4F7D-9B2B-3554CDC09E78}" srcOrd="0" destOrd="0" presId="urn:microsoft.com/office/officeart/2005/8/layout/architecture"/>
    <dgm:cxn modelId="{90E30CC7-2DB8-43C9-A6AA-857A0953CFE1}" type="presParOf" srcId="{DF26AA63-6419-4117-95D6-22A0CFA2284A}" destId="{E57E4483-431F-4B88-8683-99FE40367EFA}" srcOrd="1" destOrd="0" presId="urn:microsoft.com/office/officeart/2005/8/layout/architecture"/>
    <dgm:cxn modelId="{0EFAD0A4-B27E-415C-A4A2-49E5664846AC}" type="presParOf" srcId="{D1C1E590-4925-4C0E-BDD9-20B3E65AD247}" destId="{9C09CF26-5CA8-41F4-B22E-F270468C36AE}" srcOrd="5" destOrd="0" presId="urn:microsoft.com/office/officeart/2005/8/layout/architecture"/>
    <dgm:cxn modelId="{78C1B080-21D6-4A6D-9C14-A06D403B79BD}" type="presParOf" srcId="{D1C1E590-4925-4C0E-BDD9-20B3E65AD247}" destId="{5C5D5ED9-31DA-49B5-ABBA-73C549BA7D4C}" srcOrd="6" destOrd="0" presId="urn:microsoft.com/office/officeart/2005/8/layout/architecture"/>
    <dgm:cxn modelId="{2680B406-EBF8-4A3E-B69D-09519BF21A48}" type="presParOf" srcId="{5C5D5ED9-31DA-49B5-ABBA-73C549BA7D4C}" destId="{84A690FE-2A80-484A-9BE7-95B698377068}" srcOrd="0" destOrd="0" presId="urn:microsoft.com/office/officeart/2005/8/layout/architecture"/>
    <dgm:cxn modelId="{B3892F91-F766-4DCD-BE32-7FA29DB08EFF}" type="presParOf" srcId="{5C5D5ED9-31DA-49B5-ABBA-73C549BA7D4C}" destId="{B2B112B2-3FBB-453E-B349-3C5F9A76A3D9}" srcOrd="1" destOrd="0" presId="urn:microsoft.com/office/officeart/2005/8/layout/architecture"/>
    <dgm:cxn modelId="{521E4FEB-7E18-4052-809B-2AE4AD6722F7}" type="presParOf" srcId="{5C5D5ED9-31DA-49B5-ABBA-73C549BA7D4C}" destId="{EE091CCC-3C6F-4580-BC42-EE3A667C3A54}" srcOrd="2" destOrd="0" presId="urn:microsoft.com/office/officeart/2005/8/layout/architecture"/>
    <dgm:cxn modelId="{76E769B5-9F55-4D50-BDAC-75B9DF52ABE4}" type="presParOf" srcId="{EE091CCC-3C6F-4580-BC42-EE3A667C3A54}" destId="{D1A1D570-7A40-4EA3-A9AF-E52D05081588}" srcOrd="0" destOrd="0" presId="urn:microsoft.com/office/officeart/2005/8/layout/architecture"/>
    <dgm:cxn modelId="{036AB1E5-42A4-42FE-B10B-55AEC93C8426}" type="presParOf" srcId="{D1A1D570-7A40-4EA3-A9AF-E52D05081588}" destId="{C62C89D1-E2DD-4672-BA6F-7E88155E1DE7}" srcOrd="0" destOrd="0" presId="urn:microsoft.com/office/officeart/2005/8/layout/architecture"/>
    <dgm:cxn modelId="{997DAF4D-980D-4F9C-88F1-9BF42DC23509}" type="presParOf" srcId="{D1A1D570-7A40-4EA3-A9AF-E52D05081588}" destId="{1CB7EC7B-A6E0-4961-B3EB-5192514B3744}" srcOrd="1" destOrd="0" presId="urn:microsoft.com/office/officeart/2005/8/layout/architecture"/>
    <dgm:cxn modelId="{2068D9AF-550A-487F-AB81-C8977FF5FC6A}" type="presParOf" srcId="{D1A1D570-7A40-4EA3-A9AF-E52D05081588}" destId="{76303F85-FAFD-4BB1-952D-A8A80FD28971}" srcOrd="2" destOrd="0" presId="urn:microsoft.com/office/officeart/2005/8/layout/architecture"/>
    <dgm:cxn modelId="{C254524B-27BF-481F-9508-6846146FC907}" type="presParOf" srcId="{76303F85-FAFD-4BB1-952D-A8A80FD28971}" destId="{22EF314F-F104-4683-9268-060545820B29}" srcOrd="0" destOrd="0" presId="urn:microsoft.com/office/officeart/2005/8/layout/architecture"/>
    <dgm:cxn modelId="{5035504E-1631-4612-A282-5F4C267FEBD8}" type="presParOf" srcId="{22EF314F-F104-4683-9268-060545820B29}" destId="{2376ED65-BEB3-42D3-A928-8F908A6C7DF4}" srcOrd="0" destOrd="0" presId="urn:microsoft.com/office/officeart/2005/8/layout/architecture"/>
    <dgm:cxn modelId="{FEE4E5D6-4B92-4038-AD8A-2FDD549CA3BE}" type="presParOf" srcId="{22EF314F-F104-4683-9268-060545820B29}" destId="{E912FA5F-D858-4D0A-BDA0-25CECAFECCA1}" srcOrd="1" destOrd="0" presId="urn:microsoft.com/office/officeart/2005/8/layout/architecture"/>
    <dgm:cxn modelId="{153E0996-7F32-43FC-8351-CF4E1AC2CB83}" type="presParOf" srcId="{22EF314F-F104-4683-9268-060545820B29}" destId="{F63B02C9-769C-49CC-89F8-C93A79785670}" srcOrd="2" destOrd="0" presId="urn:microsoft.com/office/officeart/2005/8/layout/architecture"/>
    <dgm:cxn modelId="{D8CE941E-F82E-4F9C-912B-22D4827868B7}" type="presParOf" srcId="{F63B02C9-769C-49CC-89F8-C93A79785670}" destId="{D1B7776F-965A-4CF3-A9B3-10E6D7253047}" srcOrd="0" destOrd="0" presId="urn:microsoft.com/office/officeart/2005/8/layout/architecture"/>
    <dgm:cxn modelId="{E3EA89E0-68D3-4CA5-8BD1-04430372634B}" type="presParOf" srcId="{D1B7776F-965A-4CF3-A9B3-10E6D7253047}" destId="{802646E4-0743-4CCE-B8DC-112AC589FC9D}" srcOrd="0" destOrd="0" presId="urn:microsoft.com/office/officeart/2005/8/layout/architecture"/>
    <dgm:cxn modelId="{B30F9828-FE05-4EEC-9178-C96DB0B19F86}" type="presParOf" srcId="{D1B7776F-965A-4CF3-A9B3-10E6D7253047}" destId="{CDEFDD88-4340-4159-85ED-E446940ED31C}" srcOrd="1" destOrd="0" presId="urn:microsoft.com/office/officeart/2005/8/layout/architecture"/>
    <dgm:cxn modelId="{7B78D9DB-8C8A-4E35-808C-47FCF6D55480}" type="presParOf" srcId="{D1B7776F-965A-4CF3-A9B3-10E6D7253047}" destId="{D0332863-1CA6-4C7A-A20E-CB5C123BB6DC}" srcOrd="2" destOrd="0" presId="urn:microsoft.com/office/officeart/2005/8/layout/architecture"/>
    <dgm:cxn modelId="{8308C114-6508-4D6A-ABF4-3894C92A2D56}" type="presParOf" srcId="{D0332863-1CA6-4C7A-A20E-CB5C123BB6DC}" destId="{55DDDEC5-AF04-43C5-A447-C04FF26B3A5E}" srcOrd="0" destOrd="0" presId="urn:microsoft.com/office/officeart/2005/8/layout/architecture"/>
    <dgm:cxn modelId="{4BC0334B-D4E8-4C93-B452-201DF171CD31}" type="presParOf" srcId="{55DDDEC5-AF04-43C5-A447-C04FF26B3A5E}" destId="{FC05B94D-1AE3-4EA0-9CFF-2A33451661DE}" srcOrd="0" destOrd="0" presId="urn:microsoft.com/office/officeart/2005/8/layout/architecture"/>
    <dgm:cxn modelId="{10B62435-363D-4C62-9C36-FA02FBCE5013}" type="presParOf" srcId="{55DDDEC5-AF04-43C5-A447-C04FF26B3A5E}" destId="{E81CC0DF-1D60-452D-B8F0-47D64B563206}" srcOrd="1" destOrd="0" presId="urn:microsoft.com/office/officeart/2005/8/layout/architecture"/>
    <dgm:cxn modelId="{0BC4104F-681B-4AB6-8C97-70662EA0170F}" type="presParOf" srcId="{55DDDEC5-AF04-43C5-A447-C04FF26B3A5E}" destId="{FF5B5460-4A4F-4140-8543-13CCD6556DFC}" srcOrd="2" destOrd="0" presId="urn:microsoft.com/office/officeart/2005/8/layout/architecture"/>
    <dgm:cxn modelId="{71AC4180-10AF-4F27-A79D-3E26B001776D}" type="presParOf" srcId="{FF5B5460-4A4F-4140-8543-13CCD6556DFC}" destId="{C5935515-387B-4FCE-AFCB-29B630F71EA4}" srcOrd="0" destOrd="0" presId="urn:microsoft.com/office/officeart/2005/8/layout/architecture"/>
    <dgm:cxn modelId="{6305135E-170D-4FFC-8BD8-400846757829}" type="presParOf" srcId="{C5935515-387B-4FCE-AFCB-29B630F71EA4}" destId="{BF757514-54AA-49B6-84B0-9D511E5BAD93}" srcOrd="0" destOrd="0" presId="urn:microsoft.com/office/officeart/2005/8/layout/architecture"/>
    <dgm:cxn modelId="{71547777-97E5-4D8E-BE88-D46BEED2DC9B}" type="presParOf" srcId="{C5935515-387B-4FCE-AFCB-29B630F71EA4}" destId="{F7B47F62-20AC-4715-8A08-5849B5CF6A46}" srcOrd="1" destOrd="0" presId="urn:microsoft.com/office/officeart/2005/8/layout/architecture"/>
    <dgm:cxn modelId="{B4FD0931-823E-4630-A107-D29F42F7ADD6}" type="presParOf" srcId="{C5935515-387B-4FCE-AFCB-29B630F71EA4}" destId="{C651B1B3-F9E1-4AD2-A58A-271237DE07EB}" srcOrd="2" destOrd="0" presId="urn:microsoft.com/office/officeart/2005/8/layout/architecture"/>
    <dgm:cxn modelId="{97070678-6DC2-440F-BFD1-1C81B02B6BBB}" type="presParOf" srcId="{C651B1B3-F9E1-4AD2-A58A-271237DE07EB}" destId="{6A3BE413-CF98-4D32-AE33-FBFDAE46E884}" srcOrd="0" destOrd="0" presId="urn:microsoft.com/office/officeart/2005/8/layout/architecture"/>
    <dgm:cxn modelId="{851B7217-5707-4FFB-947F-2A56FCB10AF2}" type="presParOf" srcId="{6A3BE413-CF98-4D32-AE33-FBFDAE46E884}" destId="{BF04F8EE-F92C-4FD5-A3F3-77A89CFB1254}" srcOrd="0" destOrd="0" presId="urn:microsoft.com/office/officeart/2005/8/layout/architecture"/>
    <dgm:cxn modelId="{165370F7-B6E5-4866-8357-280CB1737946}" type="presParOf" srcId="{6A3BE413-CF98-4D32-AE33-FBFDAE46E884}" destId="{84CC184A-7F94-4790-94CC-9D03AFB3A0E4}" srcOrd="1" destOrd="0" presId="urn:microsoft.com/office/officeart/2005/8/layout/architecture"/>
    <dgm:cxn modelId="{3BBED3FA-A18E-43B0-BB6A-38610F535DFC}" type="presParOf" srcId="{6A3BE413-CF98-4D32-AE33-FBFDAE46E884}" destId="{2A86989B-DA7D-4810-9DB0-D5058243FCFA}" srcOrd="2" destOrd="0" presId="urn:microsoft.com/office/officeart/2005/8/layout/architecture"/>
    <dgm:cxn modelId="{ECAC9B08-BDC3-4E9D-9204-C4918D3CAEE7}" type="presParOf" srcId="{2A86989B-DA7D-4810-9DB0-D5058243FCFA}" destId="{A3A4482E-CDEF-429D-AD13-A2D30B2161F6}" srcOrd="0" destOrd="0" presId="urn:microsoft.com/office/officeart/2005/8/layout/architecture"/>
    <dgm:cxn modelId="{85CEB7F1-174A-41C9-AA39-05B823A9BC10}" type="presParOf" srcId="{A3A4482E-CDEF-429D-AD13-A2D30B2161F6}" destId="{D2420BEB-2A81-4DD8-B43D-2630FAE15C83}" srcOrd="0" destOrd="0" presId="urn:microsoft.com/office/officeart/2005/8/layout/architecture"/>
    <dgm:cxn modelId="{FD8BF30B-E0D3-4D3F-9F4C-F36B4B4639C9}" type="presParOf" srcId="{A3A4482E-CDEF-429D-AD13-A2D30B2161F6}" destId="{57F053AB-5E07-4D94-B71D-3684503A9765}" srcOrd="1" destOrd="0" presId="urn:microsoft.com/office/officeart/2005/8/layout/architecture"/>
    <dgm:cxn modelId="{4B7FF883-3459-49E1-BA98-8F9DD46BEB6D}" type="presParOf" srcId="{D1C1E590-4925-4C0E-BDD9-20B3E65AD247}" destId="{61AAA053-AAB2-4172-B7D7-CE387F538497}" srcOrd="7" destOrd="0" presId="urn:microsoft.com/office/officeart/2005/8/layout/architecture"/>
    <dgm:cxn modelId="{C9DC9A5B-15CE-4B46-84E1-B35C41C91F60}" type="presParOf" srcId="{D1C1E590-4925-4C0E-BDD9-20B3E65AD247}" destId="{FC0B7544-4353-487C-9FCC-118C53AA7F76}" srcOrd="8" destOrd="0" presId="urn:microsoft.com/office/officeart/2005/8/layout/architecture"/>
    <dgm:cxn modelId="{483BA00D-517A-427D-80D6-29309679CE91}" type="presParOf" srcId="{FC0B7544-4353-487C-9FCC-118C53AA7F76}" destId="{FF91CCD9-CF39-4719-8596-55CEDDC66CB9}" srcOrd="0" destOrd="0" presId="urn:microsoft.com/office/officeart/2005/8/layout/architecture"/>
    <dgm:cxn modelId="{62A1E1D5-7E91-47C8-896E-0F0205E1B2EB}" type="presParOf" srcId="{FC0B7544-4353-487C-9FCC-118C53AA7F76}" destId="{5832633B-9132-4FD1-92E2-3DB30A90021E}" srcOrd="1" destOrd="0" presId="urn:microsoft.com/office/officeart/2005/8/layout/architecture"/>
    <dgm:cxn modelId="{AAD4849F-17D9-4539-9030-E2525919A99A}" type="presParOf" srcId="{FC0B7544-4353-487C-9FCC-118C53AA7F76}" destId="{423DCBF2-0B65-4D58-8AAF-A9041361B68D}" srcOrd="2" destOrd="0" presId="urn:microsoft.com/office/officeart/2005/8/layout/architecture"/>
    <dgm:cxn modelId="{F8D3818B-59D3-44E6-9C11-25990C777CF0}" type="presParOf" srcId="{423DCBF2-0B65-4D58-8AAF-A9041361B68D}" destId="{D8A2F354-4C60-4676-821E-7E45CAB6E6B8}" srcOrd="0" destOrd="0" presId="urn:microsoft.com/office/officeart/2005/8/layout/architecture"/>
    <dgm:cxn modelId="{3276FF0E-93C5-476C-A5DF-F9A248C575F2}" type="presParOf" srcId="{D8A2F354-4C60-4676-821E-7E45CAB6E6B8}" destId="{5C1ED861-6CB3-4404-B8BA-816FBA55830D}" srcOrd="0" destOrd="0" presId="urn:microsoft.com/office/officeart/2005/8/layout/architecture"/>
    <dgm:cxn modelId="{C63A0791-FD6D-4E63-ADD5-5D4B41456214}" type="presParOf" srcId="{D8A2F354-4C60-4676-821E-7E45CAB6E6B8}" destId="{5ECDB136-17AB-4AAF-BC2D-3AD371007A78}" srcOrd="1" destOrd="0" presId="urn:microsoft.com/office/officeart/2005/8/layout/architecture"/>
    <dgm:cxn modelId="{3E266B9D-B546-4F22-BC53-522EDEA943C5}" type="presParOf" srcId="{D8A2F354-4C60-4676-821E-7E45CAB6E6B8}" destId="{A9A3906B-2070-477B-8F41-C7C0F4C4C7AE}" srcOrd="2" destOrd="0" presId="urn:microsoft.com/office/officeart/2005/8/layout/architecture"/>
    <dgm:cxn modelId="{92DA1EB1-98D2-4F53-A72D-4F7769549EB7}" type="presParOf" srcId="{A9A3906B-2070-477B-8F41-C7C0F4C4C7AE}" destId="{01900763-47CB-4924-9E65-B651C776B02F}" srcOrd="0" destOrd="0" presId="urn:microsoft.com/office/officeart/2005/8/layout/architecture"/>
    <dgm:cxn modelId="{FDDD607D-E5B3-4B6C-93FB-D4DCEA089B4A}" type="presParOf" srcId="{01900763-47CB-4924-9E65-B651C776B02F}" destId="{DEAFDCAA-4337-455D-B719-C90DFB0DC019}" srcOrd="0" destOrd="0" presId="urn:microsoft.com/office/officeart/2005/8/layout/architecture"/>
    <dgm:cxn modelId="{8B1D47A3-0D15-43D7-BFF9-2D746C2947FF}" type="presParOf" srcId="{01900763-47CB-4924-9E65-B651C776B02F}" destId="{C5BC2B70-595F-4779-8D85-AE174A9A95F7}" srcOrd="1" destOrd="0" presId="urn:microsoft.com/office/officeart/2005/8/layout/architecture"/>
    <dgm:cxn modelId="{E53895E7-CE64-44E3-82BD-327FC92CDBDB}" type="presParOf" srcId="{01900763-47CB-4924-9E65-B651C776B02F}" destId="{7DF00AFD-75AF-4240-B5F1-A574CD429AFD}" srcOrd="2" destOrd="0" presId="urn:microsoft.com/office/officeart/2005/8/layout/architecture"/>
    <dgm:cxn modelId="{BBB62A1F-7767-4387-9D45-B1901164F54A}" type="presParOf" srcId="{7DF00AFD-75AF-4240-B5F1-A574CD429AFD}" destId="{BF8077C4-33C8-4F34-A605-378EE30CB5BE}" srcOrd="0" destOrd="0" presId="urn:microsoft.com/office/officeart/2005/8/layout/architecture"/>
    <dgm:cxn modelId="{AD05FEFF-A753-488B-A86E-4DADCE51FA43}" type="presParOf" srcId="{BF8077C4-33C8-4F34-A605-378EE30CB5BE}" destId="{BF932938-8AD9-4065-8990-4D79392236E7}" srcOrd="0" destOrd="0" presId="urn:microsoft.com/office/officeart/2005/8/layout/architecture"/>
    <dgm:cxn modelId="{914B7F11-6DFB-45F5-9A52-F75A8A6CF9E8}" type="presParOf" srcId="{BF8077C4-33C8-4F34-A605-378EE30CB5BE}" destId="{3BF17F8E-CB8F-455D-A8CF-9B52FB2BD747}" srcOrd="1" destOrd="0" presId="urn:microsoft.com/office/officeart/2005/8/layout/architecture"/>
    <dgm:cxn modelId="{D64BBAF9-E02A-4D07-B72E-47705C653966}" type="presParOf" srcId="{BF8077C4-33C8-4F34-A605-378EE30CB5BE}" destId="{841E7A20-8143-4E6B-943A-7C331299A06B}" srcOrd="2" destOrd="0" presId="urn:microsoft.com/office/officeart/2005/8/layout/architecture"/>
    <dgm:cxn modelId="{D3256989-87D2-4C57-9F41-84520722145D}" type="presParOf" srcId="{841E7A20-8143-4E6B-943A-7C331299A06B}" destId="{22276CF2-8CD3-4E37-9A79-3E578F4963B0}" srcOrd="0" destOrd="0" presId="urn:microsoft.com/office/officeart/2005/8/layout/architecture"/>
    <dgm:cxn modelId="{E1FC4A5B-DED0-4AEC-A185-8D4B877A4A8D}" type="presParOf" srcId="{22276CF2-8CD3-4E37-9A79-3E578F4963B0}" destId="{C5C82684-2FD5-48FF-BB2D-8900824B0783}" srcOrd="0" destOrd="0" presId="urn:microsoft.com/office/officeart/2005/8/layout/architecture"/>
    <dgm:cxn modelId="{925A1CEA-4AF2-46FB-B28B-4EE763C57DE7}" type="presParOf" srcId="{22276CF2-8CD3-4E37-9A79-3E578F4963B0}" destId="{3AEC1B75-2AA3-4E21-9CF1-F01101C165E3}" srcOrd="1" destOrd="0" presId="urn:microsoft.com/office/officeart/2005/8/layout/architecture"/>
    <dgm:cxn modelId="{B566F416-8404-4B2E-9871-0521A70E45F6}" type="presParOf" srcId="{22276CF2-8CD3-4E37-9A79-3E578F4963B0}" destId="{5B202BD2-3FD1-4565-A581-71343AAEA74D}" srcOrd="2" destOrd="0" presId="urn:microsoft.com/office/officeart/2005/8/layout/architecture"/>
    <dgm:cxn modelId="{6DDE58C3-A360-4232-9D5C-A104DC5D9876}" type="presParOf" srcId="{5B202BD2-3FD1-4565-A581-71343AAEA74D}" destId="{DBB059E7-8CE5-4DB1-AC6D-556C3D01C356}" srcOrd="0" destOrd="0" presId="urn:microsoft.com/office/officeart/2005/8/layout/architecture"/>
    <dgm:cxn modelId="{71976428-FE05-43D0-AE00-E463F585265B}" type="presParOf" srcId="{DBB059E7-8CE5-4DB1-AC6D-556C3D01C356}" destId="{3FC04AB2-27E5-4199-8532-42873C0EB0F6}" srcOrd="0" destOrd="0" presId="urn:microsoft.com/office/officeart/2005/8/layout/architecture"/>
    <dgm:cxn modelId="{7A40DCC5-21B7-43A6-B213-C691BC052F35}" type="presParOf" srcId="{DBB059E7-8CE5-4DB1-AC6D-556C3D01C356}" destId="{61F37852-C120-406F-8F4A-A40A2F45F9B2}" srcOrd="1" destOrd="0" presId="urn:microsoft.com/office/officeart/2005/8/layout/architecture"/>
    <dgm:cxn modelId="{9D8C9ED4-85D6-44AD-8B7B-97C2BA307EAA}" type="presParOf" srcId="{DBB059E7-8CE5-4DB1-AC6D-556C3D01C356}" destId="{874BFBFA-505D-44F5-BE8A-C838D4C73196}" srcOrd="2" destOrd="0" presId="urn:microsoft.com/office/officeart/2005/8/layout/architecture"/>
    <dgm:cxn modelId="{A40B5C97-2853-4C43-9687-359B9CEAF8C7}" type="presParOf" srcId="{874BFBFA-505D-44F5-BE8A-C838D4C73196}" destId="{642D7464-425C-4008-B541-520D09FFAC38}" srcOrd="0" destOrd="0" presId="urn:microsoft.com/office/officeart/2005/8/layout/architecture"/>
    <dgm:cxn modelId="{05C2D357-CD71-40CB-937E-54A3A830FA45}" type="presParOf" srcId="{642D7464-425C-4008-B541-520D09FFAC38}" destId="{24BB3F36-35F6-4E9C-AF52-DE585EF65261}" srcOrd="0" destOrd="0" presId="urn:microsoft.com/office/officeart/2005/8/layout/architecture"/>
    <dgm:cxn modelId="{68C7311A-1769-4A32-A664-FE73401D5F35}" type="presParOf" srcId="{642D7464-425C-4008-B541-520D09FFAC38}" destId="{2326AD4A-D014-4ABF-9AD5-560BC48FE9FF}" srcOrd="1" destOrd="0" presId="urn:microsoft.com/office/officeart/2005/8/layout/architecture"/>
    <dgm:cxn modelId="{B6F59D2A-BDAB-4C5E-8885-8678B9DBC2DC}" type="presParOf" srcId="{642D7464-425C-4008-B541-520D09FFAC38}" destId="{4BC156A9-3362-4941-897F-EADD5AC1CD95}" srcOrd="2" destOrd="0" presId="urn:microsoft.com/office/officeart/2005/8/layout/architecture"/>
    <dgm:cxn modelId="{E5AE0819-0E53-4353-A791-8B332CE6CFEB}" type="presParOf" srcId="{4BC156A9-3362-4941-897F-EADD5AC1CD95}" destId="{C4FB9FD5-7E04-48DA-A4DF-D8638E9C37DC}" srcOrd="0" destOrd="0" presId="urn:microsoft.com/office/officeart/2005/8/layout/architecture"/>
    <dgm:cxn modelId="{0C293977-2BEE-41CD-8505-87B2ECB294F2}" type="presParOf" srcId="{C4FB9FD5-7E04-48DA-A4DF-D8638E9C37DC}" destId="{B36B095B-B903-46EF-8D1A-F4F29C5D71BE}" srcOrd="0" destOrd="0" presId="urn:microsoft.com/office/officeart/2005/8/layout/architecture"/>
    <dgm:cxn modelId="{53FDDDA3-E946-4801-8E50-6351AA4CE155}" type="presParOf" srcId="{C4FB9FD5-7E04-48DA-A4DF-D8638E9C37DC}" destId="{0B0B9AB9-E016-436C-9BA6-AFD8B87B6B40}" srcOrd="1" destOrd="0" presId="urn:microsoft.com/office/officeart/2005/8/layout/architecture"/>
    <dgm:cxn modelId="{FBCD9F34-DB87-4C2E-AD70-6F44E3194E77}" type="presParOf" srcId="{D1C1E590-4925-4C0E-BDD9-20B3E65AD247}" destId="{853A3E05-0F1D-4E5A-9002-E80FDA5BB58A}" srcOrd="9" destOrd="0" presId="urn:microsoft.com/office/officeart/2005/8/layout/architecture"/>
    <dgm:cxn modelId="{4263134E-3079-457C-A4DE-2B71462171F2}" type="presParOf" srcId="{D1C1E590-4925-4C0E-BDD9-20B3E65AD247}" destId="{34CE91AB-7B77-4EE0-B0F5-067F0CDA9CDB}" srcOrd="10" destOrd="0" presId="urn:microsoft.com/office/officeart/2005/8/layout/architecture"/>
    <dgm:cxn modelId="{C79BB927-E986-4217-AB35-56C76D1F51D6}" type="presParOf" srcId="{34CE91AB-7B77-4EE0-B0F5-067F0CDA9CDB}" destId="{E14C3A99-F7F4-4743-90C9-E5985AB01909}" srcOrd="0" destOrd="0" presId="urn:microsoft.com/office/officeart/2005/8/layout/architecture"/>
    <dgm:cxn modelId="{1310BA6D-F385-44B7-A005-EA34E1B0C803}" type="presParOf" srcId="{34CE91AB-7B77-4EE0-B0F5-067F0CDA9CDB}" destId="{61898F20-677E-47A6-9FE9-A2D2E45B5101}" srcOrd="1" destOrd="0" presId="urn:microsoft.com/office/officeart/2005/8/layout/architecture"/>
    <dgm:cxn modelId="{A94C59B2-BBA6-4784-9E0F-EFF4E93C7A3C}" type="presParOf" srcId="{34CE91AB-7B77-4EE0-B0F5-067F0CDA9CDB}" destId="{F954A570-7134-4FFD-818C-CBBD4CBB855A}" srcOrd="2" destOrd="0" presId="urn:microsoft.com/office/officeart/2005/8/layout/architecture"/>
    <dgm:cxn modelId="{71B4FE38-B641-4C44-8F19-948DC2BE93A0}" type="presParOf" srcId="{F954A570-7134-4FFD-818C-CBBD4CBB855A}" destId="{4CBF4471-BD5D-403A-95A8-A44300D74990}" srcOrd="0" destOrd="0" presId="urn:microsoft.com/office/officeart/2005/8/layout/architecture"/>
    <dgm:cxn modelId="{F654B52C-500A-4636-8DA0-B61EBFA61B1B}" type="presParOf" srcId="{4CBF4471-BD5D-403A-95A8-A44300D74990}" destId="{242C1DFA-94B1-4772-9B51-158FE99DD23A}" srcOrd="0" destOrd="0" presId="urn:microsoft.com/office/officeart/2005/8/layout/architecture"/>
    <dgm:cxn modelId="{350B1C4F-88F6-4675-9698-BC1415B0D1BC}" type="presParOf" srcId="{4CBF4471-BD5D-403A-95A8-A44300D74990}" destId="{17E6DE5A-A20B-40C3-B8ED-2F354909E72A}" srcOrd="1" destOrd="0" presId="urn:microsoft.com/office/officeart/2005/8/layout/architecture"/>
    <dgm:cxn modelId="{6CC169EB-E3E0-4950-B6E7-762C126DBFB4}" type="presParOf" srcId="{4CBF4471-BD5D-403A-95A8-A44300D74990}" destId="{8811B840-E93B-4498-A4D0-B0E9ECC84C9B}" srcOrd="2" destOrd="0" presId="urn:microsoft.com/office/officeart/2005/8/layout/architecture"/>
    <dgm:cxn modelId="{FAC03340-D2F1-4FB7-A897-7BDB8FA15FE7}" type="presParOf" srcId="{8811B840-E93B-4498-A4D0-B0E9ECC84C9B}" destId="{209C9B68-4D43-489B-B0DE-2E4436320308}" srcOrd="0" destOrd="0" presId="urn:microsoft.com/office/officeart/2005/8/layout/architecture"/>
    <dgm:cxn modelId="{6D3943D3-79C6-4A1C-B56C-9FAE3F57C229}" type="presParOf" srcId="{209C9B68-4D43-489B-B0DE-2E4436320308}" destId="{54D5FE6F-08E7-407D-B366-7BED12AEFF2B}" srcOrd="0" destOrd="0" presId="urn:microsoft.com/office/officeart/2005/8/layout/architecture"/>
    <dgm:cxn modelId="{91E364C9-BF39-4A62-A06E-A09A7E329834}" type="presParOf" srcId="{209C9B68-4D43-489B-B0DE-2E4436320308}" destId="{07DDAC38-F4D5-46F7-BB54-4BEE4EEB21C1}" srcOrd="1" destOrd="0" presId="urn:microsoft.com/office/officeart/2005/8/layout/architecture"/>
    <dgm:cxn modelId="{E7AC484D-7C3C-4083-8369-6E98E050F567}" type="presParOf" srcId="{209C9B68-4D43-489B-B0DE-2E4436320308}" destId="{F13FA764-7CF1-48C9-91A1-CA83D270F4B2}" srcOrd="2" destOrd="0" presId="urn:microsoft.com/office/officeart/2005/8/layout/architecture"/>
    <dgm:cxn modelId="{8C724880-8CC0-4660-8121-0946B7F52791}" type="presParOf" srcId="{F13FA764-7CF1-48C9-91A1-CA83D270F4B2}" destId="{B0233911-F8E5-463E-AB39-97EBA264CFC6}" srcOrd="0" destOrd="0" presId="urn:microsoft.com/office/officeart/2005/8/layout/architecture"/>
    <dgm:cxn modelId="{4C92618F-4F32-458A-92C9-2C360490830B}" type="presParOf" srcId="{B0233911-F8E5-463E-AB39-97EBA264CFC6}" destId="{26E44126-F914-4D93-979C-7AC41AC5A121}" srcOrd="0" destOrd="0" presId="urn:microsoft.com/office/officeart/2005/8/layout/architecture"/>
    <dgm:cxn modelId="{2E4C3D6A-FB50-46F1-8B2A-95F7F3983240}" type="presParOf" srcId="{B0233911-F8E5-463E-AB39-97EBA264CFC6}" destId="{2DBD41B2-F269-44A2-A2AF-5D15E8B7947E}" srcOrd="1" destOrd="0" presId="urn:microsoft.com/office/officeart/2005/8/layout/architecture"/>
    <dgm:cxn modelId="{7123E608-67DB-4B96-A118-77335470D64E}" type="presParOf" srcId="{B0233911-F8E5-463E-AB39-97EBA264CFC6}" destId="{EC144276-5936-4491-AE96-EDCEEF63F61F}" srcOrd="2" destOrd="0" presId="urn:microsoft.com/office/officeart/2005/8/layout/architecture"/>
    <dgm:cxn modelId="{A6193535-0F6A-4CF5-8430-DD2DD3053A74}" type="presParOf" srcId="{EC144276-5936-4491-AE96-EDCEEF63F61F}" destId="{48A89ACD-E4BD-408B-884B-5D32B533AC68}" srcOrd="0" destOrd="0" presId="urn:microsoft.com/office/officeart/2005/8/layout/architecture"/>
    <dgm:cxn modelId="{09CCA173-C373-4744-936A-96AA92B74B2E}" type="presParOf" srcId="{48A89ACD-E4BD-408B-884B-5D32B533AC68}" destId="{8EE135C6-115D-406E-9B42-6E7C25B9F9FA}" srcOrd="0" destOrd="0" presId="urn:microsoft.com/office/officeart/2005/8/layout/architecture"/>
    <dgm:cxn modelId="{585E23C1-C321-42F7-9879-F3C0D7E24955}" type="presParOf" srcId="{48A89ACD-E4BD-408B-884B-5D32B533AC68}" destId="{CB22A69B-A230-4871-BB00-0CD5096FD07C}" srcOrd="1" destOrd="0" presId="urn:microsoft.com/office/officeart/2005/8/layout/architecture"/>
    <dgm:cxn modelId="{47EC1BDC-671D-4416-8194-8B376964538C}" type="presParOf" srcId="{48A89ACD-E4BD-408B-884B-5D32B533AC68}" destId="{2B7EDBD1-E6ED-4733-A68C-EF2CAF353478}" srcOrd="2" destOrd="0" presId="urn:microsoft.com/office/officeart/2005/8/layout/architecture"/>
    <dgm:cxn modelId="{7529184A-3677-4135-B3E3-27BA47A1E77C}" type="presParOf" srcId="{2B7EDBD1-E6ED-4733-A68C-EF2CAF353478}" destId="{19251CCA-418F-4917-B467-17205F9FAA21}" srcOrd="0" destOrd="0" presId="urn:microsoft.com/office/officeart/2005/8/layout/architecture"/>
    <dgm:cxn modelId="{24157659-A0EE-46C1-8ABD-74A98EE84EDE}" type="presParOf" srcId="{19251CCA-418F-4917-B467-17205F9FAA21}" destId="{A59091BA-286B-476D-B863-639FDBABA76D}" srcOrd="0" destOrd="0" presId="urn:microsoft.com/office/officeart/2005/8/layout/architecture"/>
    <dgm:cxn modelId="{39203172-5EBA-42E5-A676-B7D6C42E4B32}" type="presParOf" srcId="{19251CCA-418F-4917-B467-17205F9FAA21}" destId="{F9203A5A-F01E-49FD-ACFC-471BE1EE5F83}" srcOrd="1" destOrd="0" presId="urn:microsoft.com/office/officeart/2005/8/layout/architecture"/>
    <dgm:cxn modelId="{79766233-3DDF-4A94-93A4-935B5FCC1939}" type="presParOf" srcId="{19251CCA-418F-4917-B467-17205F9FAA21}" destId="{DE93D64F-8BA9-4F1D-8F34-F479B9D6BD11}" srcOrd="2" destOrd="0" presId="urn:microsoft.com/office/officeart/2005/8/layout/architecture"/>
    <dgm:cxn modelId="{1A002604-5600-4D32-8060-E931BF43BCE6}" type="presParOf" srcId="{DE93D64F-8BA9-4F1D-8F34-F479B9D6BD11}" destId="{88DB7B46-F747-495E-8945-76B6EC00B762}" srcOrd="0" destOrd="0" presId="urn:microsoft.com/office/officeart/2005/8/layout/architecture"/>
    <dgm:cxn modelId="{BE0D5FBC-0D5B-4659-A61A-241C4D0898F9}" type="presParOf" srcId="{88DB7B46-F747-495E-8945-76B6EC00B762}" destId="{3699290D-A6A1-43C3-ADBA-DB604EC8CC8C}" srcOrd="0" destOrd="0" presId="urn:microsoft.com/office/officeart/2005/8/layout/architecture"/>
    <dgm:cxn modelId="{E3761E26-8A4C-4100-B38B-60B4E66DB466}" type="presParOf" srcId="{88DB7B46-F747-495E-8945-76B6EC00B762}" destId="{02DBC525-2A41-4AB6-83D0-A0CCE80366FC}"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62CD1E-0A57-4CDC-85BD-360EF9DCA0C0}"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477D7337-1BEB-41D4-9C6D-27DD1DDA5CAA}">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Hardware</a:t>
          </a:r>
        </a:p>
      </dgm:t>
    </dgm:pt>
    <dgm:pt modelId="{AF260FCF-2590-49D7-8A89-310B02AF8B27}" type="parTrans" cxnId="{BADC8546-B967-453E-86A5-88CC0A29C8BD}">
      <dgm:prSet/>
      <dgm:spPr/>
      <dgm:t>
        <a:bodyPr/>
        <a:lstStyle/>
        <a:p>
          <a:endParaRPr lang="en-US" sz="1600"/>
        </a:p>
      </dgm:t>
    </dgm:pt>
    <dgm:pt modelId="{4A366AA1-63BC-400A-AB05-0B49EFFB1BC5}" type="sibTrans" cxnId="{BADC8546-B967-453E-86A5-88CC0A29C8BD}">
      <dgm:prSet/>
      <dgm:spPr/>
      <dgm:t>
        <a:bodyPr/>
        <a:lstStyle/>
        <a:p>
          <a:endParaRPr lang="en-US" sz="1600"/>
        </a:p>
      </dgm:t>
    </dgm:pt>
    <dgm:pt modelId="{479BD686-9037-487C-8DA2-F08818596275}">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Virtualization</a:t>
          </a:r>
        </a:p>
      </dgm:t>
    </dgm:pt>
    <dgm:pt modelId="{F0DB3485-E907-4338-808A-0C2503CD09E0}" type="parTrans" cxnId="{009CBCA5-FBB4-4EF3-BAE7-3C69B7B136A6}">
      <dgm:prSet/>
      <dgm:spPr/>
      <dgm:t>
        <a:bodyPr/>
        <a:lstStyle/>
        <a:p>
          <a:endParaRPr lang="en-US" sz="1600"/>
        </a:p>
      </dgm:t>
    </dgm:pt>
    <dgm:pt modelId="{022FB4DE-2EEC-4829-8788-BB1D7DF3458E}" type="sibTrans" cxnId="{009CBCA5-FBB4-4EF3-BAE7-3C69B7B136A6}">
      <dgm:prSet/>
      <dgm:spPr/>
      <dgm:t>
        <a:bodyPr/>
        <a:lstStyle/>
        <a:p>
          <a:endParaRPr lang="en-US" sz="1600"/>
        </a:p>
      </dgm:t>
    </dgm:pt>
    <dgm:pt modelId="{B7E75CD6-C813-497B-B780-5300364AF5DE}">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Operating System</a:t>
          </a:r>
        </a:p>
      </dgm:t>
    </dgm:pt>
    <dgm:pt modelId="{D6E7C757-5B4E-4B1F-B54C-9D08D478C2A9}" type="parTrans" cxnId="{3FD3022C-57A4-4B9D-B976-3BDF8DBFDFA8}">
      <dgm:prSet/>
      <dgm:spPr/>
      <dgm:t>
        <a:bodyPr/>
        <a:lstStyle/>
        <a:p>
          <a:endParaRPr lang="en-US" sz="1600"/>
        </a:p>
      </dgm:t>
    </dgm:pt>
    <dgm:pt modelId="{0A890325-1270-42D3-8105-4BCB6E3A6197}" type="sibTrans" cxnId="{3FD3022C-57A4-4B9D-B976-3BDF8DBFDFA8}">
      <dgm:prSet/>
      <dgm:spPr/>
      <dgm:t>
        <a:bodyPr/>
        <a:lstStyle/>
        <a:p>
          <a:endParaRPr lang="en-US" sz="1600"/>
        </a:p>
      </dgm:t>
    </dgm:pt>
    <dgm:pt modelId="{FDFD7672-CBF7-425E-91B3-28B84DBFBE51}">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7D55FC9-1542-4EE5-BA1E-59D7DF015F54}" type="parTrans" cxnId="{9DBED8D7-AD85-46F2-8E66-6D17377786F8}">
      <dgm:prSet/>
      <dgm:spPr/>
      <dgm:t>
        <a:bodyPr/>
        <a:lstStyle/>
        <a:p>
          <a:endParaRPr lang="en-US" sz="1600"/>
        </a:p>
      </dgm:t>
    </dgm:pt>
    <dgm:pt modelId="{F3B163ED-E4F8-40AC-90A1-AB37481AF11F}" type="sibTrans" cxnId="{9DBED8D7-AD85-46F2-8E66-6D17377786F8}">
      <dgm:prSet/>
      <dgm:spPr/>
      <dgm:t>
        <a:bodyPr/>
        <a:lstStyle/>
        <a:p>
          <a:endParaRPr lang="en-US" sz="1600"/>
        </a:p>
      </dgm:t>
    </dgm:pt>
    <dgm:pt modelId="{5227B3A3-548F-4A01-9EF2-5FF2F2632406}">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36EB82B-4DFE-4013-AC08-968B946C47B4}" type="parTrans" cxnId="{E4EE941C-6F18-4A61-B5DA-88DD684420FF}">
      <dgm:prSet/>
      <dgm:spPr/>
      <dgm:t>
        <a:bodyPr/>
        <a:lstStyle/>
        <a:p>
          <a:endParaRPr lang="en-US" sz="1600"/>
        </a:p>
      </dgm:t>
    </dgm:pt>
    <dgm:pt modelId="{5B563A8B-9F6A-4157-9249-11E6AC5425EF}" type="sibTrans" cxnId="{E4EE941C-6F18-4A61-B5DA-88DD684420FF}">
      <dgm:prSet/>
      <dgm:spPr/>
      <dgm:t>
        <a:bodyPr/>
        <a:lstStyle/>
        <a:p>
          <a:endParaRPr lang="en-US" sz="1600"/>
        </a:p>
      </dgm:t>
    </dgm:pt>
    <dgm:pt modelId="{D318551A-2698-4B3C-B850-CA59E982FC4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D01F9D7B-B8FE-4E73-836C-02C13778F818}" type="parTrans" cxnId="{852CC472-8311-41D2-B3D9-842E2CF85B60}">
      <dgm:prSet/>
      <dgm:spPr/>
      <dgm:t>
        <a:bodyPr/>
        <a:lstStyle/>
        <a:p>
          <a:endParaRPr lang="en-US" sz="1600"/>
        </a:p>
      </dgm:t>
    </dgm:pt>
    <dgm:pt modelId="{F5D11BC2-94AE-433F-A9FB-29C7A4B87957}" type="sibTrans" cxnId="{852CC472-8311-41D2-B3D9-842E2CF85B60}">
      <dgm:prSet/>
      <dgm:spPr/>
      <dgm:t>
        <a:bodyPr/>
        <a:lstStyle/>
        <a:p>
          <a:endParaRPr lang="en-US" sz="1600"/>
        </a:p>
      </dgm:t>
    </dgm:pt>
    <dgm:pt modelId="{A38A8821-91E6-434B-AF6D-2CB65531A823}">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03E94AFC-0C19-4EEF-A104-2F2CB3F679FA}" type="parTrans" cxnId="{7A93CA77-B93D-498F-9F1F-F11FA2CBAF15}">
      <dgm:prSet/>
      <dgm:spPr/>
      <dgm:t>
        <a:bodyPr/>
        <a:lstStyle/>
        <a:p>
          <a:endParaRPr lang="en-US" sz="1600"/>
        </a:p>
      </dgm:t>
    </dgm:pt>
    <dgm:pt modelId="{0A9ED52C-42BE-4528-BBE9-4D3EFB5C9208}" type="sibTrans" cxnId="{7A93CA77-B93D-498F-9F1F-F11FA2CBAF15}">
      <dgm:prSet/>
      <dgm:spPr/>
      <dgm:t>
        <a:bodyPr/>
        <a:lstStyle/>
        <a:p>
          <a:endParaRPr lang="en-US" sz="1600"/>
        </a:p>
      </dgm:t>
    </dgm:pt>
    <dgm:pt modelId="{8C2DA542-C3E4-403A-8445-8BF11118F541}">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gm:t>
    </dgm:pt>
    <dgm:pt modelId="{2BCD1808-55CC-46C6-A6AB-652B7FE2BA32}" type="parTrans" cxnId="{D6624198-F789-4C91-B246-B90A3E4197D8}">
      <dgm:prSet/>
      <dgm:spPr/>
      <dgm:t>
        <a:bodyPr/>
        <a:lstStyle/>
        <a:p>
          <a:endParaRPr lang="en-US" sz="1600"/>
        </a:p>
      </dgm:t>
    </dgm:pt>
    <dgm:pt modelId="{CFE0F499-BE02-4622-9324-53B0BDF2449F}" type="sibTrans" cxnId="{D6624198-F789-4C91-B246-B90A3E4197D8}">
      <dgm:prSet/>
      <dgm:spPr/>
      <dgm:t>
        <a:bodyPr/>
        <a:lstStyle/>
        <a:p>
          <a:endParaRPr lang="en-US" sz="1600"/>
        </a:p>
      </dgm:t>
    </dgm:pt>
    <dgm:pt modelId="{174B496D-6ED6-44AD-A307-62FFC2528AD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32B2202A-4BF7-418F-9972-D5E65C440667}" type="parTrans" cxnId="{1BEDA9F3-10F7-42B0-9969-50AC1EA6ACD4}">
      <dgm:prSet/>
      <dgm:spPr/>
      <dgm:t>
        <a:bodyPr/>
        <a:lstStyle/>
        <a:p>
          <a:endParaRPr lang="en-US" sz="1600"/>
        </a:p>
      </dgm:t>
    </dgm:pt>
    <dgm:pt modelId="{558AD3A6-8326-4E1A-80D9-9C7259BD50CD}" type="sibTrans" cxnId="{1BEDA9F3-10F7-42B0-9969-50AC1EA6ACD4}">
      <dgm:prSet/>
      <dgm:spPr/>
      <dgm:t>
        <a:bodyPr/>
        <a:lstStyle/>
        <a:p>
          <a:endParaRPr lang="en-US" sz="1600"/>
        </a:p>
      </dgm:t>
    </dgm:pt>
    <dgm:pt modelId="{2AFD02A7-6441-497A-A0C9-71FD6E667025}">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Virtualization</a:t>
          </a:r>
        </a:p>
      </dgm:t>
    </dgm:pt>
    <dgm:pt modelId="{3EA2616B-25F7-4AF9-8957-58162C6D517B}" type="parTrans" cxnId="{BFC3D0F4-49EE-4544-AD82-928318AB672B}">
      <dgm:prSet/>
      <dgm:spPr/>
      <dgm:t>
        <a:bodyPr/>
        <a:lstStyle/>
        <a:p>
          <a:endParaRPr lang="en-US" sz="1600"/>
        </a:p>
      </dgm:t>
    </dgm:pt>
    <dgm:pt modelId="{555FE57B-1509-4975-9CEA-9D08FD2F8D81}" type="sibTrans" cxnId="{BFC3D0F4-49EE-4544-AD82-928318AB672B}">
      <dgm:prSet/>
      <dgm:spPr/>
      <dgm:t>
        <a:bodyPr/>
        <a:lstStyle/>
        <a:p>
          <a:endParaRPr lang="en-US" sz="1600"/>
        </a:p>
      </dgm:t>
    </dgm:pt>
    <dgm:pt modelId="{02B22FB3-1FF7-4E98-A240-50145287E895}">
      <dgm:prSet custT="1">
        <dgm:style>
          <a:lnRef idx="1">
            <a:schemeClr val="accent6"/>
          </a:lnRef>
          <a:fillRef idx="3">
            <a:schemeClr val="accent6"/>
          </a:fillRef>
          <a:effectRef idx="2">
            <a:schemeClr val="accent6"/>
          </a:effectRef>
          <a:fontRef idx="minor">
            <a:schemeClr val="lt1"/>
          </a:fontRef>
        </dgm:style>
      </dgm:prSet>
      <dgm:spPr>
        <a:solidFill>
          <a:srgbClr val="00B0F0"/>
        </a:solidFill>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gm:t>
    </dgm:pt>
    <dgm:pt modelId="{A185C118-9516-4E35-A3A0-E5D9632DB802}" type="parTrans" cxnId="{AA59B0EA-352A-4EBF-805A-D579EAE1B4BB}">
      <dgm:prSet/>
      <dgm:spPr/>
      <dgm:t>
        <a:bodyPr/>
        <a:lstStyle/>
        <a:p>
          <a:endParaRPr lang="en-US" sz="1600"/>
        </a:p>
      </dgm:t>
    </dgm:pt>
    <dgm:pt modelId="{FF13298F-0423-4F08-86FF-D9BC3D799B97}" type="sibTrans" cxnId="{AA59B0EA-352A-4EBF-805A-D579EAE1B4BB}">
      <dgm:prSet/>
      <dgm:spPr/>
      <dgm:t>
        <a:bodyPr/>
        <a:lstStyle/>
        <a:p>
          <a:endParaRPr lang="en-US" sz="1600"/>
        </a:p>
      </dgm:t>
    </dgm:pt>
    <dgm:pt modelId="{3F212F73-6EAE-4470-B3AF-5D7A681DBD35}">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AB578B5-5090-4358-BF29-91123084176D}" type="parTrans" cxnId="{AF10988C-0187-4CEE-A2BC-FCD20E4C7510}">
      <dgm:prSet/>
      <dgm:spPr/>
      <dgm:t>
        <a:bodyPr/>
        <a:lstStyle/>
        <a:p>
          <a:endParaRPr lang="en-US" sz="1600"/>
        </a:p>
      </dgm:t>
    </dgm:pt>
    <dgm:pt modelId="{99AB94F2-D577-417B-9568-CDABEA61659E}" type="sibTrans" cxnId="{AF10988C-0187-4CEE-A2BC-FCD20E4C7510}">
      <dgm:prSet/>
      <dgm:spPr/>
      <dgm:t>
        <a:bodyPr/>
        <a:lstStyle/>
        <a:p>
          <a:endParaRPr lang="en-US" sz="1600"/>
        </a:p>
      </dgm:t>
    </dgm:pt>
    <dgm:pt modelId="{65E996EF-2715-45F1-BA49-C1E0275DAD3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14BED70F-003B-430E-B949-159F536B4A70}" type="parTrans" cxnId="{ABCDBE7D-CD59-4492-8195-D6CA8820F692}">
      <dgm:prSet/>
      <dgm:spPr/>
      <dgm:t>
        <a:bodyPr/>
        <a:lstStyle/>
        <a:p>
          <a:endParaRPr lang="en-US" sz="1600"/>
        </a:p>
      </dgm:t>
    </dgm:pt>
    <dgm:pt modelId="{240AC77A-C679-4462-9E13-37157E897C78}" type="sibTrans" cxnId="{ABCDBE7D-CD59-4492-8195-D6CA8820F692}">
      <dgm:prSet/>
      <dgm:spPr/>
      <dgm:t>
        <a:bodyPr/>
        <a:lstStyle/>
        <a:p>
          <a:endParaRPr lang="en-US" sz="1600"/>
        </a:p>
      </dgm:t>
    </dgm:pt>
    <dgm:pt modelId="{718B4A3C-EFF5-41A5-BC6A-826CB346C7C2}">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9D2D09FD-4041-4937-97D8-D172146818FF}" type="parTrans" cxnId="{EE09A049-3349-4373-AA09-D1C82683D9CE}">
      <dgm:prSet/>
      <dgm:spPr/>
      <dgm:t>
        <a:bodyPr/>
        <a:lstStyle/>
        <a:p>
          <a:endParaRPr lang="en-US" sz="1600"/>
        </a:p>
      </dgm:t>
    </dgm:pt>
    <dgm:pt modelId="{F7B4F0EE-4D90-42D4-AFE4-18B45D9E6FAA}" type="sibTrans" cxnId="{EE09A049-3349-4373-AA09-D1C82683D9CE}">
      <dgm:prSet/>
      <dgm:spPr/>
      <dgm:t>
        <a:bodyPr/>
        <a:lstStyle/>
        <a:p>
          <a:endParaRPr lang="en-US" sz="1600"/>
        </a:p>
      </dgm:t>
    </dgm:pt>
    <dgm:pt modelId="{5AAA0430-EAAF-49C5-8981-5345E4CAB430}">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213C9F7C-E4E4-4EC1-AC62-6E9FB4C1EB24}" type="parTrans" cxnId="{6E02A790-4AF4-47EB-85CE-7FD28EBE9515}">
      <dgm:prSet/>
      <dgm:spPr/>
      <dgm:t>
        <a:bodyPr/>
        <a:lstStyle/>
        <a:p>
          <a:endParaRPr lang="en-US" sz="1600"/>
        </a:p>
      </dgm:t>
    </dgm:pt>
    <dgm:pt modelId="{7DEF1DB7-04F2-44F9-BB4A-0E76850A4C17}" type="sibTrans" cxnId="{6E02A790-4AF4-47EB-85CE-7FD28EBE9515}">
      <dgm:prSet/>
      <dgm:spPr/>
      <dgm:t>
        <a:bodyPr/>
        <a:lstStyle/>
        <a:p>
          <a:endParaRPr lang="en-US" sz="1600"/>
        </a:p>
      </dgm:t>
    </dgm:pt>
    <dgm:pt modelId="{BD918C99-A22E-450A-9954-F62C2915A717}">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gm:t>
    </dgm:pt>
    <dgm:pt modelId="{F67B182E-D166-4097-8A3D-B0B9E54F601D}" type="parTrans" cxnId="{DDBF368E-83CB-4913-BB02-527CF9B78FB6}">
      <dgm:prSet/>
      <dgm:spPr/>
      <dgm:t>
        <a:bodyPr/>
        <a:lstStyle/>
        <a:p>
          <a:endParaRPr lang="en-US" sz="1600"/>
        </a:p>
      </dgm:t>
    </dgm:pt>
    <dgm:pt modelId="{76758DF5-9B44-41FC-BA29-93AC0E6B1A2A}" type="sibTrans" cxnId="{DDBF368E-83CB-4913-BB02-527CF9B78FB6}">
      <dgm:prSet/>
      <dgm:spPr/>
      <dgm:t>
        <a:bodyPr/>
        <a:lstStyle/>
        <a:p>
          <a:endParaRPr lang="en-US" sz="1600"/>
        </a:p>
      </dgm:t>
    </dgm:pt>
    <dgm:pt modelId="{18B0BB8A-AFE8-4272-9951-C8F66DAFD5E1}">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8C5D7988-735A-48F6-9FB3-7D0557B9D40C}" type="parTrans" cxnId="{6F7E70A1-0CE1-47AD-BDFD-577E7BE55182}">
      <dgm:prSet/>
      <dgm:spPr/>
      <dgm:t>
        <a:bodyPr/>
        <a:lstStyle/>
        <a:p>
          <a:endParaRPr lang="en-US" sz="1600"/>
        </a:p>
      </dgm:t>
    </dgm:pt>
    <dgm:pt modelId="{1CADE952-B67F-4ADC-9EA7-11EF0700D6DA}" type="sibTrans" cxnId="{6F7E70A1-0CE1-47AD-BDFD-577E7BE55182}">
      <dgm:prSet/>
      <dgm:spPr/>
      <dgm:t>
        <a:bodyPr/>
        <a:lstStyle/>
        <a:p>
          <a:endParaRPr lang="en-US" sz="1600"/>
        </a:p>
      </dgm:t>
    </dgm:pt>
    <dgm:pt modelId="{944DE726-DEBA-4E06-B8EE-C639DE39146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BD708D49-C980-4CCD-8667-A280B3BFB3FF}" type="parTrans" cxnId="{946ABD07-6181-4C52-9A25-91D163987E93}">
      <dgm:prSet/>
      <dgm:spPr/>
      <dgm:t>
        <a:bodyPr/>
        <a:lstStyle/>
        <a:p>
          <a:endParaRPr lang="en-US" sz="1600"/>
        </a:p>
      </dgm:t>
    </dgm:pt>
    <dgm:pt modelId="{197550DE-368A-4A13-BBF1-79248E388642}" type="sibTrans" cxnId="{946ABD07-6181-4C52-9A25-91D163987E93}">
      <dgm:prSet/>
      <dgm:spPr/>
      <dgm:t>
        <a:bodyPr/>
        <a:lstStyle/>
        <a:p>
          <a:endParaRPr lang="en-US" sz="1600"/>
        </a:p>
      </dgm:t>
    </dgm:pt>
    <dgm:pt modelId="{42C69863-B6AD-4310-969B-63E6555153AA}">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A924223C-8697-459D-A76C-D472CDDAF701}" type="parTrans" cxnId="{5F224F26-6823-4733-B363-6B113F779EEA}">
      <dgm:prSet/>
      <dgm:spPr/>
      <dgm:t>
        <a:bodyPr/>
        <a:lstStyle/>
        <a:p>
          <a:endParaRPr lang="en-US" sz="1600"/>
        </a:p>
      </dgm:t>
    </dgm:pt>
    <dgm:pt modelId="{FDEDC9F2-DA0C-47E2-910C-7962AC26F961}" type="sibTrans" cxnId="{5F224F26-6823-4733-B363-6B113F779EEA}">
      <dgm:prSet/>
      <dgm:spPr/>
      <dgm:t>
        <a:bodyPr/>
        <a:lstStyle/>
        <a:p>
          <a:endParaRPr lang="en-US" sz="1600"/>
        </a:p>
      </dgm:t>
    </dgm:pt>
    <dgm:pt modelId="{E49A8A07-7825-4E0C-A83D-B894AB0AFD16}">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2AD2F9E9-8E55-4782-996E-99EBE29508E5}" type="parTrans" cxnId="{5260AF66-7864-4924-A560-F9463D9FC79B}">
      <dgm:prSet/>
      <dgm:spPr/>
      <dgm:t>
        <a:bodyPr/>
        <a:lstStyle/>
        <a:p>
          <a:endParaRPr lang="en-US" sz="1600"/>
        </a:p>
      </dgm:t>
    </dgm:pt>
    <dgm:pt modelId="{948B4794-0A24-4327-A484-708016901648}" type="sibTrans" cxnId="{5260AF66-7864-4924-A560-F9463D9FC79B}">
      <dgm:prSet/>
      <dgm:spPr/>
      <dgm:t>
        <a:bodyPr/>
        <a:lstStyle/>
        <a:p>
          <a:endParaRPr lang="en-US" sz="1600"/>
        </a:p>
      </dgm:t>
    </dgm:pt>
    <dgm:pt modelId="{5A3649E4-03CE-46CA-AAFC-FD60CD464144}">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068CE498-90D6-4BEC-B181-B579EB258F4A}" type="parTrans" cxnId="{795318AD-CBD8-4FBF-8DC4-890C9685211E}">
      <dgm:prSet/>
      <dgm:spPr/>
      <dgm:t>
        <a:bodyPr/>
        <a:lstStyle/>
        <a:p>
          <a:endParaRPr lang="en-US" sz="1600"/>
        </a:p>
      </dgm:t>
    </dgm:pt>
    <dgm:pt modelId="{B15376AC-F941-4434-846C-D15596CE87A5}" type="sibTrans" cxnId="{795318AD-CBD8-4FBF-8DC4-890C9685211E}">
      <dgm:prSet/>
      <dgm:spPr/>
      <dgm:t>
        <a:bodyPr/>
        <a:lstStyle/>
        <a:p>
          <a:endParaRPr lang="en-US" sz="1600"/>
        </a:p>
      </dgm:t>
    </dgm:pt>
    <dgm:pt modelId="{91FA8C2E-3C3D-4927-82EA-1FB664CCF449}">
      <dgm:prSet custT="1">
        <dgm:style>
          <a:lnRef idx="1">
            <a:schemeClr val="accent6"/>
          </a:lnRef>
          <a:fillRef idx="3">
            <a:schemeClr val="accent6"/>
          </a:fillRef>
          <a:effectRef idx="2">
            <a:schemeClr val="accent6"/>
          </a:effectRef>
          <a:fontRef idx="minor">
            <a:schemeClr val="lt1"/>
          </a:fontRef>
        </dgm:style>
      </dgm:prSet>
      <dgm:spPr>
        <a:solidFill>
          <a:srgbClr val="00B0F0"/>
        </a:solidFill>
        <a:ln/>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gm:t>
    </dgm:pt>
    <dgm:pt modelId="{DFDA22FA-2CF6-4C0A-8D05-0D6330313DF0}" type="parTrans" cxnId="{905E8818-940A-4BC8-9ACA-9361E94561E9}">
      <dgm:prSet/>
      <dgm:spPr/>
      <dgm:t>
        <a:bodyPr/>
        <a:lstStyle/>
        <a:p>
          <a:endParaRPr lang="en-US" sz="1600"/>
        </a:p>
      </dgm:t>
    </dgm:pt>
    <dgm:pt modelId="{5D7BAF0E-0ABD-4C72-B43C-36785E45D918}" type="sibTrans" cxnId="{905E8818-940A-4BC8-9ACA-9361E94561E9}">
      <dgm:prSet/>
      <dgm:spPr/>
      <dgm:t>
        <a:bodyPr/>
        <a:lstStyle/>
        <a:p>
          <a:endParaRPr lang="en-US" sz="1600"/>
        </a:p>
      </dgm:t>
    </dgm:pt>
    <dgm:pt modelId="{599EDAA2-00FE-4FD1-A440-E04ACDB7209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B76D0F4C-52DD-4478-8539-32263E6DDF3E}" type="parTrans" cxnId="{461EB0FB-DD79-46FB-A8B4-B1C0FA108280}">
      <dgm:prSet/>
      <dgm:spPr/>
      <dgm:t>
        <a:bodyPr/>
        <a:lstStyle/>
        <a:p>
          <a:endParaRPr lang="en-US" sz="1600"/>
        </a:p>
      </dgm:t>
    </dgm:pt>
    <dgm:pt modelId="{3728FB79-7C94-4413-9027-0473437AAA07}" type="sibTrans" cxnId="{461EB0FB-DD79-46FB-A8B4-B1C0FA108280}">
      <dgm:prSet/>
      <dgm:spPr/>
      <dgm:t>
        <a:bodyPr/>
        <a:lstStyle/>
        <a:p>
          <a:endParaRPr lang="en-US" sz="1600"/>
        </a:p>
      </dgm:t>
    </dgm:pt>
    <dgm:pt modelId="{2179E194-75B3-465A-B6F5-24A487990E28}">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gm:t>
    </dgm:pt>
    <dgm:pt modelId="{1F2B80AA-2CF2-4612-A1B4-BD2E68F162E8}" type="parTrans" cxnId="{7C324BC2-0C11-4E7A-907C-670B9D1C73D2}">
      <dgm:prSet/>
      <dgm:spPr/>
      <dgm:t>
        <a:bodyPr/>
        <a:lstStyle/>
        <a:p>
          <a:endParaRPr lang="en-US" sz="1600"/>
        </a:p>
      </dgm:t>
    </dgm:pt>
    <dgm:pt modelId="{F8F4D5B8-E5FD-4BBA-B428-D5E1B81B219E}" type="sibTrans" cxnId="{7C324BC2-0C11-4E7A-907C-670B9D1C73D2}">
      <dgm:prSet/>
      <dgm:spPr/>
      <dgm:t>
        <a:bodyPr/>
        <a:lstStyle/>
        <a:p>
          <a:endParaRPr lang="en-US" sz="1600"/>
        </a:p>
      </dgm:t>
    </dgm:pt>
    <dgm:pt modelId="{14E11E5C-AA4E-4FBE-A627-4F7FE2DA3B59}">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Hardware</a:t>
          </a:r>
        </a:p>
      </dgm:t>
    </dgm:pt>
    <dgm:pt modelId="{CD49308D-CEF4-443F-8E97-27779FF3542C}" type="parTrans" cxnId="{870FAEF5-0359-4551-A8CA-4A9FCDC6F8E3}">
      <dgm:prSet/>
      <dgm:spPr/>
      <dgm:t>
        <a:bodyPr/>
        <a:lstStyle/>
        <a:p>
          <a:endParaRPr lang="en-US" sz="1600"/>
        </a:p>
      </dgm:t>
    </dgm:pt>
    <dgm:pt modelId="{CA840AE0-9B40-457E-BB4E-BB89E5508D3A}" type="sibTrans" cxnId="{870FAEF5-0359-4551-A8CA-4A9FCDC6F8E3}">
      <dgm:prSet/>
      <dgm:spPr/>
      <dgm:t>
        <a:bodyPr/>
        <a:lstStyle/>
        <a:p>
          <a:endParaRPr lang="en-US" sz="1600"/>
        </a:p>
      </dgm:t>
    </dgm:pt>
    <dgm:pt modelId="{16CE144E-227E-4CAA-A3C2-73420C646B4B}">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18E18673-540E-4619-9AF5-2768B67DC2BB}" type="parTrans" cxnId="{2EAEFE0F-D4F6-4E33-ADE8-50CBC8062260}">
      <dgm:prSet/>
      <dgm:spPr/>
      <dgm:t>
        <a:bodyPr/>
        <a:lstStyle/>
        <a:p>
          <a:endParaRPr lang="en-US" sz="1600"/>
        </a:p>
      </dgm:t>
    </dgm:pt>
    <dgm:pt modelId="{E3841031-3E3E-46FC-B000-4A66DA87FEEE}" type="sibTrans" cxnId="{2EAEFE0F-D4F6-4E33-ADE8-50CBC8062260}">
      <dgm:prSet/>
      <dgm:spPr/>
      <dgm:t>
        <a:bodyPr/>
        <a:lstStyle/>
        <a:p>
          <a:endParaRPr lang="en-US" sz="1600"/>
        </a:p>
      </dgm:t>
    </dgm:pt>
    <dgm:pt modelId="{95E312AC-277E-4EA5-AE17-39640876C728}">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62A05024-5B88-4331-9345-66E38E50A8A4}" type="parTrans" cxnId="{9FEB7A82-242B-47D5-82EC-E3EB602D00F0}">
      <dgm:prSet/>
      <dgm:spPr/>
      <dgm:t>
        <a:bodyPr/>
        <a:lstStyle/>
        <a:p>
          <a:endParaRPr lang="en-US" sz="1600"/>
        </a:p>
      </dgm:t>
    </dgm:pt>
    <dgm:pt modelId="{2D20A4CB-082D-4BBA-9976-20BCC484243E}" type="sibTrans" cxnId="{9FEB7A82-242B-47D5-82EC-E3EB602D00F0}">
      <dgm:prSet/>
      <dgm:spPr/>
      <dgm:t>
        <a:bodyPr/>
        <a:lstStyle/>
        <a:p>
          <a:endParaRPr lang="en-US" sz="1600"/>
        </a:p>
      </dgm:t>
    </dgm:pt>
    <dgm:pt modelId="{CF1A14E2-C0AA-488D-BBAA-409C080A2919}">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11B7F919-A602-4A97-BE4C-EBEAE10B3A07}" type="parTrans" cxnId="{0A38236B-8413-4804-AC34-3E63EF4349F8}">
      <dgm:prSet/>
      <dgm:spPr/>
      <dgm:t>
        <a:bodyPr/>
        <a:lstStyle/>
        <a:p>
          <a:endParaRPr lang="en-US" sz="1600"/>
        </a:p>
      </dgm:t>
    </dgm:pt>
    <dgm:pt modelId="{5654DC0B-AE6C-40B5-9C26-9C211D1087D0}" type="sibTrans" cxnId="{0A38236B-8413-4804-AC34-3E63EF4349F8}">
      <dgm:prSet/>
      <dgm:spPr/>
      <dgm:t>
        <a:bodyPr/>
        <a:lstStyle/>
        <a:p>
          <a:endParaRPr lang="en-US" sz="1600"/>
        </a:p>
      </dgm:t>
    </dgm:pt>
    <dgm:pt modelId="{57AFD045-BB3F-47CE-B779-FC4C727E540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0F39722-697B-4BA2-9C74-703D5A5850AC}" type="parTrans" cxnId="{6F09B52F-34CC-46FC-9496-A0FA198632B5}">
      <dgm:prSet/>
      <dgm:spPr/>
      <dgm:t>
        <a:bodyPr/>
        <a:lstStyle/>
        <a:p>
          <a:endParaRPr lang="en-US" sz="1600"/>
        </a:p>
      </dgm:t>
    </dgm:pt>
    <dgm:pt modelId="{BC73EF65-F05C-48A1-A56C-11996B5D5E23}" type="sibTrans" cxnId="{6F09B52F-34CC-46FC-9496-A0FA198632B5}">
      <dgm:prSet/>
      <dgm:spPr/>
      <dgm:t>
        <a:bodyPr/>
        <a:lstStyle/>
        <a:p>
          <a:endParaRPr lang="en-US" sz="1600"/>
        </a:p>
      </dgm:t>
    </dgm:pt>
    <dgm:pt modelId="{C660F784-1209-445E-AD63-A05A30F055BC}">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1581DDEC-E00D-4DF3-B457-FA2FCA9A83B6}" type="parTrans" cxnId="{7F946CA6-E338-4B7A-93E7-18D784F59C5A}">
      <dgm:prSet/>
      <dgm:spPr/>
      <dgm:t>
        <a:bodyPr/>
        <a:lstStyle/>
        <a:p>
          <a:endParaRPr lang="en-US" sz="1600"/>
        </a:p>
      </dgm:t>
    </dgm:pt>
    <dgm:pt modelId="{37CAE6B4-25EE-44F3-8474-0006014B5281}" type="sibTrans" cxnId="{7F946CA6-E338-4B7A-93E7-18D784F59C5A}">
      <dgm:prSet/>
      <dgm:spPr/>
      <dgm:t>
        <a:bodyPr/>
        <a:lstStyle/>
        <a:p>
          <a:endParaRPr lang="en-US" sz="1600"/>
        </a:p>
      </dgm:t>
    </dgm:pt>
    <dgm:pt modelId="{238B03AC-AB39-423E-8CAF-8CE1DF459DC7}">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69F1702A-36E9-4869-9A70-44D3BC0CB53D}" type="parTrans" cxnId="{FAA87C3C-2AD3-4D14-B9B1-5D084502DAF0}">
      <dgm:prSet/>
      <dgm:spPr/>
      <dgm:t>
        <a:bodyPr/>
        <a:lstStyle/>
        <a:p>
          <a:endParaRPr lang="en-US" sz="1600"/>
        </a:p>
      </dgm:t>
    </dgm:pt>
    <dgm:pt modelId="{3AA5D9AD-1F36-453A-AC95-ED6414CA0E51}" type="sibTrans" cxnId="{FAA87C3C-2AD3-4D14-B9B1-5D084502DAF0}">
      <dgm:prSet/>
      <dgm:spPr/>
      <dgm:t>
        <a:bodyPr/>
        <a:lstStyle/>
        <a:p>
          <a:endParaRPr lang="en-US" sz="1600"/>
        </a:p>
      </dgm:t>
    </dgm:pt>
    <dgm:pt modelId="{E4D3D01B-9B45-44F8-A77A-F9B53DA3AC9C}">
      <dgm:prSet custT="1">
        <dgm:style>
          <a:lnRef idx="2">
            <a:schemeClr val="accent2">
              <a:shade val="50000"/>
            </a:schemeClr>
          </a:lnRef>
          <a:fillRef idx="1">
            <a:schemeClr val="accent2"/>
          </a:fillRef>
          <a:effectRef idx="0">
            <a:schemeClr val="accent2"/>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gm:t>
    </dgm:pt>
    <dgm:pt modelId="{60944706-4C84-4D88-A847-8AFB0A669CE1}" type="parTrans" cxnId="{C23064F5-BE2F-43F0-9E02-1E6806234443}">
      <dgm:prSet/>
      <dgm:spPr/>
      <dgm:t>
        <a:bodyPr/>
        <a:lstStyle/>
        <a:p>
          <a:endParaRPr lang="en-US" sz="1600"/>
        </a:p>
      </dgm:t>
    </dgm:pt>
    <dgm:pt modelId="{1DB09E3D-7C90-4942-A813-805B3314815F}" type="sibTrans" cxnId="{C23064F5-BE2F-43F0-9E02-1E6806234443}">
      <dgm:prSet/>
      <dgm:spPr/>
      <dgm:t>
        <a:bodyPr/>
        <a:lstStyle/>
        <a:p>
          <a:endParaRPr lang="en-US" sz="1600"/>
        </a:p>
      </dgm:t>
    </dgm:pt>
    <dgm:pt modelId="{0768EC18-479A-4C20-8DD9-9F86C1EBBCD7}">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gm:t>
    </dgm:pt>
    <dgm:pt modelId="{48F61D6A-65F7-482A-96B4-EAAEF7C8EB07}" type="parTrans" cxnId="{6D4B25FA-F769-4DDD-B213-8980EBF6AC7B}">
      <dgm:prSet/>
      <dgm:spPr/>
      <dgm:t>
        <a:bodyPr/>
        <a:lstStyle/>
        <a:p>
          <a:endParaRPr lang="en-US" sz="1600"/>
        </a:p>
      </dgm:t>
    </dgm:pt>
    <dgm:pt modelId="{E3D61689-CB8D-4A90-AB74-6379F99D17F1}" type="sibTrans" cxnId="{6D4B25FA-F769-4DDD-B213-8980EBF6AC7B}">
      <dgm:prSet/>
      <dgm:spPr/>
      <dgm:t>
        <a:bodyPr/>
        <a:lstStyle/>
        <a:p>
          <a:endParaRPr lang="en-US" sz="1600"/>
        </a:p>
      </dgm:t>
    </dgm:pt>
    <dgm:pt modelId="{B0311E2D-EADE-44C0-B536-758FED5B23A8}">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E1D9E8D4-D232-4EE0-BB63-661AAE96409C}" type="parTrans" cxnId="{C6928C79-20E0-481C-8B37-F99005CEF671}">
      <dgm:prSet/>
      <dgm:spPr/>
      <dgm:t>
        <a:bodyPr/>
        <a:lstStyle/>
        <a:p>
          <a:endParaRPr lang="en-US" sz="1600"/>
        </a:p>
      </dgm:t>
    </dgm:pt>
    <dgm:pt modelId="{19CEA737-03DB-4F3F-9F48-44C23FB80874}" type="sibTrans" cxnId="{C6928C79-20E0-481C-8B37-F99005CEF671}">
      <dgm:prSet/>
      <dgm:spPr/>
      <dgm:t>
        <a:bodyPr/>
        <a:lstStyle/>
        <a:p>
          <a:endParaRPr lang="en-US" sz="1600"/>
        </a:p>
      </dgm:t>
    </dgm:pt>
    <dgm:pt modelId="{9D3C947B-C072-4967-A6B3-0DBA18B8BE11}">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9B79E8DE-ABE5-4250-BC7D-DF2E0F398153}" type="parTrans" cxnId="{CF99F124-6FEB-4681-B11C-AF46E7C25562}">
      <dgm:prSet/>
      <dgm:spPr/>
      <dgm:t>
        <a:bodyPr/>
        <a:lstStyle/>
        <a:p>
          <a:endParaRPr lang="en-US" sz="1600"/>
        </a:p>
      </dgm:t>
    </dgm:pt>
    <dgm:pt modelId="{8B5AA9FF-8F8A-4034-AD29-00CC2909B25D}" type="sibTrans" cxnId="{CF99F124-6FEB-4681-B11C-AF46E7C25562}">
      <dgm:prSet/>
      <dgm:spPr/>
      <dgm:t>
        <a:bodyPr/>
        <a:lstStyle/>
        <a:p>
          <a:endParaRPr lang="en-US" sz="1600"/>
        </a:p>
      </dgm:t>
    </dgm:pt>
    <dgm:pt modelId="{63752C72-0DD5-4F25-A38B-5B30609D47EB}">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219B5354-D6AD-4F10-96E3-41125D7C5646}" type="parTrans" cxnId="{56F7EECF-E95E-457E-A365-A4252269B7E1}">
      <dgm:prSet/>
      <dgm:spPr/>
      <dgm:t>
        <a:bodyPr/>
        <a:lstStyle/>
        <a:p>
          <a:endParaRPr lang="en-US" sz="1600"/>
        </a:p>
      </dgm:t>
    </dgm:pt>
    <dgm:pt modelId="{D6C37650-6AE6-41C5-BA6E-4AE8C908E088}" type="sibTrans" cxnId="{56F7EECF-E95E-457E-A365-A4252269B7E1}">
      <dgm:prSet/>
      <dgm:spPr/>
      <dgm:t>
        <a:bodyPr/>
        <a:lstStyle/>
        <a:p>
          <a:endParaRPr lang="en-US" sz="1600"/>
        </a:p>
      </dgm:t>
    </dgm:pt>
    <dgm:pt modelId="{D58F7E6B-7FE3-42C6-B6FF-2D0BC5A9926D}">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600"/>
        </a:p>
      </dgm:t>
    </dgm:pt>
    <dgm:pt modelId="{C0ED0570-22BD-4044-99BA-F047F26F6FF7}" type="parTrans" cxnId="{7A49395C-E26C-4756-9DD0-52D605670845}">
      <dgm:prSet/>
      <dgm:spPr/>
      <dgm:t>
        <a:bodyPr/>
        <a:lstStyle/>
        <a:p>
          <a:endParaRPr lang="en-US" sz="1600"/>
        </a:p>
      </dgm:t>
    </dgm:pt>
    <dgm:pt modelId="{B4CF22F0-3281-440B-A483-CB602F344369}" type="sibTrans" cxnId="{7A49395C-E26C-4756-9DD0-52D605670845}">
      <dgm:prSet/>
      <dgm:spPr/>
      <dgm:t>
        <a:bodyPr/>
        <a:lstStyle/>
        <a:p>
          <a:endParaRPr lang="en-US" sz="1600"/>
        </a:p>
      </dgm:t>
    </dgm:pt>
    <dgm:pt modelId="{7A27A50D-9379-4847-8AB3-E602229F05C2}">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200"/>
            <a:t>Abstracted by Vendor</a:t>
          </a:r>
        </a:p>
      </dgm:t>
    </dgm:pt>
    <dgm:pt modelId="{C47472EC-F471-4002-A91B-55F8455D2100}" type="parTrans" cxnId="{F02897D4-784C-4935-887C-6B82EDDF3D2F}">
      <dgm:prSet/>
      <dgm:spPr/>
      <dgm:t>
        <a:bodyPr/>
        <a:lstStyle/>
        <a:p>
          <a:endParaRPr lang="en-US" sz="1600"/>
        </a:p>
      </dgm:t>
    </dgm:pt>
    <dgm:pt modelId="{2171C3E6-B97D-474D-B8B2-AAD2FA88F762}" type="sibTrans" cxnId="{F02897D4-784C-4935-887C-6B82EDDF3D2F}">
      <dgm:prSet/>
      <dgm:spPr/>
      <dgm:t>
        <a:bodyPr/>
        <a:lstStyle/>
        <a:p>
          <a:endParaRPr lang="en-US" sz="1600"/>
        </a:p>
      </dgm:t>
    </dgm:pt>
    <dgm:pt modelId="{7F1FD6A4-371F-41E3-9589-C79E8BE80322}">
      <dgm:prSet custT="1">
        <dgm:style>
          <a:lnRef idx="2">
            <a:schemeClr val="accent6">
              <a:shade val="50000"/>
            </a:schemeClr>
          </a:lnRef>
          <a:fillRef idx="1">
            <a:schemeClr val="accent6"/>
          </a:fillRef>
          <a:effectRef idx="0">
            <a:schemeClr val="accent6"/>
          </a:effectRef>
          <a:fontRef idx="minor">
            <a:schemeClr val="lt1"/>
          </a:fontRef>
        </dgm:style>
      </dgm:prSet>
      <dgm:spPr>
        <a:solidFill>
          <a:srgbClr val="00B0F0"/>
        </a:solidFill>
      </dgm:spPr>
      <dgm:t>
        <a:bodyPr/>
        <a:lstStyle/>
        <a:p>
          <a:r>
            <a:rPr lang="en-US" sz="1200"/>
            <a:t>Customer Managed</a:t>
          </a:r>
          <a:br>
            <a:rPr lang="en-US" sz="1200"/>
          </a:br>
          <a:r>
            <a:rPr lang="en-US" sz="1200"/>
            <a:t>Unit Of Scale</a:t>
          </a:r>
        </a:p>
      </dgm:t>
    </dgm:pt>
    <dgm:pt modelId="{38419F57-A58F-41D7-9303-9BF75362CD2B}" type="parTrans" cxnId="{3B89C444-F042-47EA-B777-4FC6BD874121}">
      <dgm:prSet/>
      <dgm:spPr/>
      <dgm:t>
        <a:bodyPr/>
        <a:lstStyle/>
        <a:p>
          <a:endParaRPr lang="en-US" sz="1600"/>
        </a:p>
      </dgm:t>
    </dgm:pt>
    <dgm:pt modelId="{3B2FA898-A12E-4234-BB1B-904CE452E7E2}" type="sibTrans" cxnId="{3B89C444-F042-47EA-B777-4FC6BD874121}">
      <dgm:prSet/>
      <dgm:spPr/>
      <dgm:t>
        <a:bodyPr/>
        <a:lstStyle/>
        <a:p>
          <a:endParaRPr lang="en-US" sz="1600"/>
        </a:p>
      </dgm:t>
    </dgm:pt>
    <dgm:pt modelId="{D1C1E590-4925-4C0E-BDD9-20B3E65AD247}" type="pres">
      <dgm:prSet presAssocID="{BC62CD1E-0A57-4CDC-85BD-360EF9DCA0C0}" presName="Name0" presStyleCnt="0">
        <dgm:presLayoutVars>
          <dgm:chPref val="1"/>
          <dgm:dir/>
          <dgm:animOne val="branch"/>
          <dgm:animLvl val="lvl"/>
          <dgm:resizeHandles/>
        </dgm:presLayoutVars>
      </dgm:prSet>
      <dgm:spPr/>
    </dgm:pt>
    <dgm:pt modelId="{2B92FB3C-64BF-4390-B6E0-7960AC7D3100}" type="pres">
      <dgm:prSet presAssocID="{477D7337-1BEB-41D4-9C6D-27DD1DDA5CAA}" presName="vertOne" presStyleCnt="0"/>
      <dgm:spPr/>
    </dgm:pt>
    <dgm:pt modelId="{E0FB8FA6-87A5-4637-9CE6-1CD63CC5D95D}" type="pres">
      <dgm:prSet presAssocID="{477D7337-1BEB-41D4-9C6D-27DD1DDA5CAA}" presName="txOne" presStyleLbl="node0" presStyleIdx="0" presStyleCnt="5">
        <dgm:presLayoutVars>
          <dgm:chPref val="3"/>
        </dgm:presLayoutVars>
      </dgm:prSet>
      <dgm:spPr/>
    </dgm:pt>
    <dgm:pt modelId="{C2718291-C0C5-410C-99A8-36669D4DDD16}" type="pres">
      <dgm:prSet presAssocID="{477D7337-1BEB-41D4-9C6D-27DD1DDA5CAA}" presName="parTransOne" presStyleCnt="0"/>
      <dgm:spPr/>
    </dgm:pt>
    <dgm:pt modelId="{1C326B9F-BE40-470B-A339-AC91B067414E}" type="pres">
      <dgm:prSet presAssocID="{477D7337-1BEB-41D4-9C6D-27DD1DDA5CAA}" presName="horzOne" presStyleCnt="0"/>
      <dgm:spPr/>
    </dgm:pt>
    <dgm:pt modelId="{1EC891E5-C5E8-48C9-90DE-183FD02D7F05}" type="pres">
      <dgm:prSet presAssocID="{479BD686-9037-487C-8DA2-F08818596275}" presName="vertTwo" presStyleCnt="0"/>
      <dgm:spPr/>
    </dgm:pt>
    <dgm:pt modelId="{17305019-8515-4E54-BF19-64CE5DA9692D}" type="pres">
      <dgm:prSet presAssocID="{479BD686-9037-487C-8DA2-F08818596275}" presName="txTwo" presStyleLbl="node2" presStyleIdx="0" presStyleCnt="5">
        <dgm:presLayoutVars>
          <dgm:chPref val="3"/>
        </dgm:presLayoutVars>
      </dgm:prSet>
      <dgm:spPr/>
    </dgm:pt>
    <dgm:pt modelId="{E60C48C4-0126-46E2-9C9C-3A671C2546D5}" type="pres">
      <dgm:prSet presAssocID="{479BD686-9037-487C-8DA2-F08818596275}" presName="parTransTwo" presStyleCnt="0"/>
      <dgm:spPr/>
    </dgm:pt>
    <dgm:pt modelId="{25627690-5B9F-4A43-BB49-012259B3D60F}" type="pres">
      <dgm:prSet presAssocID="{479BD686-9037-487C-8DA2-F08818596275}" presName="horzTwo" presStyleCnt="0"/>
      <dgm:spPr/>
    </dgm:pt>
    <dgm:pt modelId="{CE957146-F86C-4095-9F0D-D1469B18A9C1}" type="pres">
      <dgm:prSet presAssocID="{B7E75CD6-C813-497B-B780-5300364AF5DE}" presName="vertThree" presStyleCnt="0"/>
      <dgm:spPr/>
    </dgm:pt>
    <dgm:pt modelId="{083490B4-BE90-4908-9837-ECEB8ED59795}" type="pres">
      <dgm:prSet presAssocID="{B7E75CD6-C813-497B-B780-5300364AF5DE}" presName="txThree" presStyleLbl="node3" presStyleIdx="0" presStyleCnt="5">
        <dgm:presLayoutVars>
          <dgm:chPref val="3"/>
        </dgm:presLayoutVars>
      </dgm:prSet>
      <dgm:spPr/>
    </dgm:pt>
    <dgm:pt modelId="{6E086151-B99D-4533-AEA8-C9397ED185BD}" type="pres">
      <dgm:prSet presAssocID="{B7E75CD6-C813-497B-B780-5300364AF5DE}" presName="parTransThree" presStyleCnt="0"/>
      <dgm:spPr/>
    </dgm:pt>
    <dgm:pt modelId="{F367DF7E-A283-4605-A723-E0DC6A828E0A}" type="pres">
      <dgm:prSet presAssocID="{B7E75CD6-C813-497B-B780-5300364AF5DE}" presName="horzThree" presStyleCnt="0"/>
      <dgm:spPr/>
    </dgm:pt>
    <dgm:pt modelId="{235FF640-98F7-45D6-92D7-BD427B9C7942}" type="pres">
      <dgm:prSet presAssocID="{FDFD7672-CBF7-425E-91B3-28B84DBFBE51}" presName="vertFour" presStyleCnt="0">
        <dgm:presLayoutVars>
          <dgm:chPref val="3"/>
        </dgm:presLayoutVars>
      </dgm:prSet>
      <dgm:spPr/>
    </dgm:pt>
    <dgm:pt modelId="{7DF7A294-96D7-4003-89FE-8269DB31D43A}" type="pres">
      <dgm:prSet presAssocID="{FDFD7672-CBF7-425E-91B3-28B84DBFBE51}" presName="txFour" presStyleLbl="node4" presStyleIdx="0" presStyleCnt="24">
        <dgm:presLayoutVars>
          <dgm:chPref val="3"/>
        </dgm:presLayoutVars>
      </dgm:prSet>
      <dgm:spPr>
        <a:xfrm>
          <a:off x="1047" y="2208555"/>
          <a:ext cx="1853579" cy="486019"/>
        </a:xfrm>
        <a:prstGeom prst="roundRect">
          <a:avLst>
            <a:gd name="adj" fmla="val 10000"/>
          </a:avLst>
        </a:prstGeom>
      </dgm:spPr>
    </dgm:pt>
    <dgm:pt modelId="{D2C11FF9-0350-45C5-8634-7947B560B791}" type="pres">
      <dgm:prSet presAssocID="{FDFD7672-CBF7-425E-91B3-28B84DBFBE51}" presName="parTransFour" presStyleCnt="0"/>
      <dgm:spPr/>
    </dgm:pt>
    <dgm:pt modelId="{82292264-F5D7-4878-9855-BBDBA02BDFC2}" type="pres">
      <dgm:prSet presAssocID="{FDFD7672-CBF7-425E-91B3-28B84DBFBE51}" presName="horzFour" presStyleCnt="0"/>
      <dgm:spPr/>
    </dgm:pt>
    <dgm:pt modelId="{E44CDB64-6BCA-42A7-894A-158EC519759F}" type="pres">
      <dgm:prSet presAssocID="{5227B3A3-548F-4A01-9EF2-5FF2F2632406}" presName="vertFour" presStyleCnt="0">
        <dgm:presLayoutVars>
          <dgm:chPref val="3"/>
        </dgm:presLayoutVars>
      </dgm:prSet>
      <dgm:spPr/>
    </dgm:pt>
    <dgm:pt modelId="{A0AF536B-4D57-4027-8197-DF3F74D8E234}" type="pres">
      <dgm:prSet presAssocID="{5227B3A3-548F-4A01-9EF2-5FF2F2632406}" presName="txFour" presStyleLbl="node4" presStyleIdx="1" presStyleCnt="24">
        <dgm:presLayoutVars>
          <dgm:chPref val="3"/>
        </dgm:presLayoutVars>
      </dgm:prSet>
      <dgm:spPr>
        <a:xfrm>
          <a:off x="1047" y="1656762"/>
          <a:ext cx="1853579" cy="486019"/>
        </a:xfrm>
        <a:prstGeom prst="roundRect">
          <a:avLst>
            <a:gd name="adj" fmla="val 10000"/>
          </a:avLst>
        </a:prstGeom>
      </dgm:spPr>
    </dgm:pt>
    <dgm:pt modelId="{54BED8B7-B889-4D29-9D4C-5CC0744616F8}" type="pres">
      <dgm:prSet presAssocID="{5227B3A3-548F-4A01-9EF2-5FF2F2632406}" presName="parTransFour" presStyleCnt="0"/>
      <dgm:spPr/>
    </dgm:pt>
    <dgm:pt modelId="{5B4B5E62-E503-43AB-A97D-F48777AB9EE1}" type="pres">
      <dgm:prSet presAssocID="{5227B3A3-548F-4A01-9EF2-5FF2F2632406}" presName="horzFour" presStyleCnt="0"/>
      <dgm:spPr/>
    </dgm:pt>
    <dgm:pt modelId="{E42ACCF3-8214-4624-8516-B1C1DDC47B14}" type="pres">
      <dgm:prSet presAssocID="{D318551A-2698-4B3C-B850-CA59E982FC4E}" presName="vertFour" presStyleCnt="0">
        <dgm:presLayoutVars>
          <dgm:chPref val="3"/>
        </dgm:presLayoutVars>
      </dgm:prSet>
      <dgm:spPr/>
    </dgm:pt>
    <dgm:pt modelId="{D3C7C611-C9CF-4066-8598-FBB9C84834ED}" type="pres">
      <dgm:prSet presAssocID="{D318551A-2698-4B3C-B850-CA59E982FC4E}" presName="txFour" presStyleLbl="node4" presStyleIdx="2" presStyleCnt="24">
        <dgm:presLayoutVars>
          <dgm:chPref val="3"/>
        </dgm:presLayoutVars>
      </dgm:prSet>
      <dgm:spPr>
        <a:xfrm>
          <a:off x="1047" y="1104968"/>
          <a:ext cx="1853579" cy="486019"/>
        </a:xfrm>
        <a:prstGeom prst="roundRect">
          <a:avLst>
            <a:gd name="adj" fmla="val 10000"/>
          </a:avLst>
        </a:prstGeom>
      </dgm:spPr>
    </dgm:pt>
    <dgm:pt modelId="{3AA241D9-5315-4660-AD9A-972815152B03}" type="pres">
      <dgm:prSet presAssocID="{D318551A-2698-4B3C-B850-CA59E982FC4E}" presName="parTransFour" presStyleCnt="0"/>
      <dgm:spPr/>
    </dgm:pt>
    <dgm:pt modelId="{019026AD-57B6-4A4C-9982-85693DCBAF7B}" type="pres">
      <dgm:prSet presAssocID="{D318551A-2698-4B3C-B850-CA59E982FC4E}" presName="horzFour" presStyleCnt="0"/>
      <dgm:spPr/>
    </dgm:pt>
    <dgm:pt modelId="{333C225D-103A-4A61-8BAA-41192EFA9470}" type="pres">
      <dgm:prSet presAssocID="{A38A8821-91E6-434B-AF6D-2CB65531A823}" presName="vertFour" presStyleCnt="0">
        <dgm:presLayoutVars>
          <dgm:chPref val="3"/>
        </dgm:presLayoutVars>
      </dgm:prSet>
      <dgm:spPr/>
    </dgm:pt>
    <dgm:pt modelId="{9188F86F-C197-4736-BAE5-EBE77CC688DA}" type="pres">
      <dgm:prSet presAssocID="{A38A8821-91E6-434B-AF6D-2CB65531A823}" presName="txFour" presStyleLbl="node4" presStyleIdx="3" presStyleCnt="24">
        <dgm:presLayoutVars>
          <dgm:chPref val="3"/>
        </dgm:presLayoutVars>
      </dgm:prSet>
      <dgm:spPr>
        <a:xfrm>
          <a:off x="1047" y="553174"/>
          <a:ext cx="1853579" cy="486019"/>
        </a:xfrm>
        <a:prstGeom prst="roundRect">
          <a:avLst>
            <a:gd name="adj" fmla="val 10000"/>
          </a:avLst>
        </a:prstGeom>
      </dgm:spPr>
    </dgm:pt>
    <dgm:pt modelId="{8327829D-EE03-447E-A6C2-C5EF5DE7FEF7}" type="pres">
      <dgm:prSet presAssocID="{A38A8821-91E6-434B-AF6D-2CB65531A823}" presName="parTransFour" presStyleCnt="0"/>
      <dgm:spPr/>
    </dgm:pt>
    <dgm:pt modelId="{F20618BE-8F8C-471B-BBE9-68F266ACE6EF}" type="pres">
      <dgm:prSet presAssocID="{A38A8821-91E6-434B-AF6D-2CB65531A823}" presName="horzFour" presStyleCnt="0"/>
      <dgm:spPr/>
    </dgm:pt>
    <dgm:pt modelId="{67AC23F9-68B3-4A8C-895C-66B19CB449E5}" type="pres">
      <dgm:prSet presAssocID="{8C2DA542-C3E4-403A-8445-8BF11118F541}" presName="vertFour" presStyleCnt="0">
        <dgm:presLayoutVars>
          <dgm:chPref val="3"/>
        </dgm:presLayoutVars>
      </dgm:prSet>
      <dgm:spPr/>
    </dgm:pt>
    <dgm:pt modelId="{8C164D4F-C82D-4CF2-9BE2-4E43EDEF7C72}" type="pres">
      <dgm:prSet presAssocID="{8C2DA542-C3E4-403A-8445-8BF11118F541}" presName="txFour" presStyleLbl="node4" presStyleIdx="4" presStyleCnt="24">
        <dgm:presLayoutVars>
          <dgm:chPref val="3"/>
        </dgm:presLayoutVars>
      </dgm:prSet>
      <dgm:spPr>
        <a:xfrm>
          <a:off x="1047" y="1381"/>
          <a:ext cx="1853579" cy="486019"/>
        </a:xfrm>
        <a:prstGeom prst="roundRect">
          <a:avLst>
            <a:gd name="adj" fmla="val 10000"/>
          </a:avLst>
        </a:prstGeom>
      </dgm:spPr>
    </dgm:pt>
    <dgm:pt modelId="{F1935A8D-C596-49B2-A069-90CFE18104C1}" type="pres">
      <dgm:prSet presAssocID="{8C2DA542-C3E4-403A-8445-8BF11118F541}" presName="horzFour" presStyleCnt="0"/>
      <dgm:spPr/>
    </dgm:pt>
    <dgm:pt modelId="{7F2EEF64-E6BB-4E32-94AC-4C4F68078CBE}" type="pres">
      <dgm:prSet presAssocID="{4A366AA1-63BC-400A-AB05-0B49EFFB1BC5}" presName="sibSpaceOne" presStyleCnt="0"/>
      <dgm:spPr/>
    </dgm:pt>
    <dgm:pt modelId="{9C80C543-BC2B-455C-9CA0-001921FE1330}" type="pres">
      <dgm:prSet presAssocID="{174B496D-6ED6-44AD-A307-62FFC2528ADF}" presName="vertOne" presStyleCnt="0"/>
      <dgm:spPr/>
    </dgm:pt>
    <dgm:pt modelId="{31C1B94A-4248-41F8-A11A-6AE8D3F7D0BC}" type="pres">
      <dgm:prSet presAssocID="{174B496D-6ED6-44AD-A307-62FFC2528ADF}" presName="txOne" presStyleLbl="node0" presStyleIdx="1" presStyleCnt="5">
        <dgm:presLayoutVars>
          <dgm:chPref val="3"/>
        </dgm:presLayoutVars>
      </dgm:prSet>
      <dgm:spPr/>
    </dgm:pt>
    <dgm:pt modelId="{ADB29EB1-B27C-4052-80B7-60B652FEB1CA}" type="pres">
      <dgm:prSet presAssocID="{174B496D-6ED6-44AD-A307-62FFC2528ADF}" presName="parTransOne" presStyleCnt="0"/>
      <dgm:spPr/>
    </dgm:pt>
    <dgm:pt modelId="{483EE0F1-E881-4B93-B514-0C4559944159}" type="pres">
      <dgm:prSet presAssocID="{174B496D-6ED6-44AD-A307-62FFC2528ADF}" presName="horzOne" presStyleCnt="0"/>
      <dgm:spPr/>
    </dgm:pt>
    <dgm:pt modelId="{2AD1A6F5-6F65-4556-AC8F-3CB7BCC1857C}" type="pres">
      <dgm:prSet presAssocID="{2AFD02A7-6441-497A-A0C9-71FD6E667025}" presName="vertTwo" presStyleCnt="0"/>
      <dgm:spPr/>
    </dgm:pt>
    <dgm:pt modelId="{7CAFF14E-C903-48B4-B760-901796348CDE}" type="pres">
      <dgm:prSet presAssocID="{2AFD02A7-6441-497A-A0C9-71FD6E667025}" presName="txTwo" presStyleLbl="node2" presStyleIdx="1" presStyleCnt="5">
        <dgm:presLayoutVars>
          <dgm:chPref val="3"/>
        </dgm:presLayoutVars>
      </dgm:prSet>
      <dgm:spPr>
        <a:xfrm>
          <a:off x="2166028" y="3312143"/>
          <a:ext cx="1853579" cy="486019"/>
        </a:xfrm>
        <a:prstGeom prst="roundRect">
          <a:avLst>
            <a:gd name="adj" fmla="val 10000"/>
          </a:avLst>
        </a:prstGeom>
      </dgm:spPr>
    </dgm:pt>
    <dgm:pt modelId="{6F84313E-BEDC-46B1-801D-E81CE911DEB3}" type="pres">
      <dgm:prSet presAssocID="{2AFD02A7-6441-497A-A0C9-71FD6E667025}" presName="parTransTwo" presStyleCnt="0"/>
      <dgm:spPr/>
    </dgm:pt>
    <dgm:pt modelId="{676F1822-AF76-40D5-8D77-505A4E1CCD0F}" type="pres">
      <dgm:prSet presAssocID="{2AFD02A7-6441-497A-A0C9-71FD6E667025}" presName="horzTwo" presStyleCnt="0"/>
      <dgm:spPr/>
    </dgm:pt>
    <dgm:pt modelId="{562D6524-D753-4FFF-8C81-DCCFE4927976}" type="pres">
      <dgm:prSet presAssocID="{02B22FB3-1FF7-4E98-A240-50145287E895}" presName="vertThree" presStyleCnt="0"/>
      <dgm:spPr/>
    </dgm:pt>
    <dgm:pt modelId="{82E73064-FFA9-420F-B27E-3D7FBBBBA4C5}" type="pres">
      <dgm:prSet presAssocID="{02B22FB3-1FF7-4E98-A240-50145287E895}" presName="txThree" presStyleLbl="node3" presStyleIdx="1" presStyleCnt="5">
        <dgm:presLayoutVars>
          <dgm:chPref val="3"/>
        </dgm:presLayoutVars>
      </dgm:prSet>
      <dgm:spPr>
        <a:xfrm>
          <a:off x="2728110" y="2760349"/>
          <a:ext cx="2333662" cy="486019"/>
        </a:xfrm>
        <a:prstGeom prst="roundRect">
          <a:avLst>
            <a:gd name="adj" fmla="val 10000"/>
          </a:avLst>
        </a:prstGeom>
      </dgm:spPr>
    </dgm:pt>
    <dgm:pt modelId="{544BA3E2-A8D6-41C4-8EAA-85C395733853}" type="pres">
      <dgm:prSet presAssocID="{02B22FB3-1FF7-4E98-A240-50145287E895}" presName="parTransThree" presStyleCnt="0"/>
      <dgm:spPr/>
    </dgm:pt>
    <dgm:pt modelId="{F560F630-8AA8-4625-A79F-AE0E5AC3698A}" type="pres">
      <dgm:prSet presAssocID="{02B22FB3-1FF7-4E98-A240-50145287E895}" presName="horzThree" presStyleCnt="0"/>
      <dgm:spPr/>
    </dgm:pt>
    <dgm:pt modelId="{B7F480CC-CD03-4947-A91F-BAD6C820461E}" type="pres">
      <dgm:prSet presAssocID="{3F212F73-6EAE-4470-B3AF-5D7A681DBD35}" presName="vertFour" presStyleCnt="0">
        <dgm:presLayoutVars>
          <dgm:chPref val="3"/>
        </dgm:presLayoutVars>
      </dgm:prSet>
      <dgm:spPr/>
    </dgm:pt>
    <dgm:pt modelId="{C6F3DFD3-117D-4549-AEA3-7410C4D2F33E}" type="pres">
      <dgm:prSet presAssocID="{3F212F73-6EAE-4470-B3AF-5D7A681DBD35}" presName="txFour" presStyleLbl="node4" presStyleIdx="5" presStyleCnt="24">
        <dgm:presLayoutVars>
          <dgm:chPref val="3"/>
        </dgm:presLayoutVars>
      </dgm:prSet>
      <dgm:spPr>
        <a:xfrm>
          <a:off x="2166028" y="2208555"/>
          <a:ext cx="1853579" cy="486019"/>
        </a:xfrm>
        <a:prstGeom prst="roundRect">
          <a:avLst>
            <a:gd name="adj" fmla="val 10000"/>
          </a:avLst>
        </a:prstGeom>
      </dgm:spPr>
    </dgm:pt>
    <dgm:pt modelId="{29A55A8E-1E65-47FB-9C22-0142EDCA3761}" type="pres">
      <dgm:prSet presAssocID="{3F212F73-6EAE-4470-B3AF-5D7A681DBD35}" presName="parTransFour" presStyleCnt="0"/>
      <dgm:spPr/>
    </dgm:pt>
    <dgm:pt modelId="{B1CC90F8-CB3D-4033-BF3D-687EB9912D41}" type="pres">
      <dgm:prSet presAssocID="{3F212F73-6EAE-4470-B3AF-5D7A681DBD35}" presName="horzFour" presStyleCnt="0"/>
      <dgm:spPr/>
    </dgm:pt>
    <dgm:pt modelId="{BEA2CAE9-9EA8-4253-801A-03D38CB4BE71}" type="pres">
      <dgm:prSet presAssocID="{65E996EF-2715-45F1-BA49-C1E0275DAD3E}" presName="vertFour" presStyleCnt="0">
        <dgm:presLayoutVars>
          <dgm:chPref val="3"/>
        </dgm:presLayoutVars>
      </dgm:prSet>
      <dgm:spPr/>
    </dgm:pt>
    <dgm:pt modelId="{B3B07292-ADD0-44AD-852F-936B3A43AA78}" type="pres">
      <dgm:prSet presAssocID="{65E996EF-2715-45F1-BA49-C1E0275DAD3E}" presName="txFour" presStyleLbl="node4" presStyleIdx="6" presStyleCnt="24">
        <dgm:presLayoutVars>
          <dgm:chPref val="3"/>
        </dgm:presLayoutVars>
      </dgm:prSet>
      <dgm:spPr>
        <a:xfrm>
          <a:off x="2166028" y="1656762"/>
          <a:ext cx="1853579" cy="486019"/>
        </a:xfrm>
        <a:prstGeom prst="roundRect">
          <a:avLst>
            <a:gd name="adj" fmla="val 10000"/>
          </a:avLst>
        </a:prstGeom>
      </dgm:spPr>
    </dgm:pt>
    <dgm:pt modelId="{CAA7B287-92C0-4F2B-959F-2C9862F7418E}" type="pres">
      <dgm:prSet presAssocID="{65E996EF-2715-45F1-BA49-C1E0275DAD3E}" presName="parTransFour" presStyleCnt="0"/>
      <dgm:spPr/>
    </dgm:pt>
    <dgm:pt modelId="{735CF5E8-5B5A-4E20-8C2A-31292B2E87DE}" type="pres">
      <dgm:prSet presAssocID="{65E996EF-2715-45F1-BA49-C1E0275DAD3E}" presName="horzFour" presStyleCnt="0"/>
      <dgm:spPr/>
    </dgm:pt>
    <dgm:pt modelId="{A20E5533-7212-46E3-A960-5B2BC0113E3D}" type="pres">
      <dgm:prSet presAssocID="{718B4A3C-EFF5-41A5-BC6A-826CB346C7C2}" presName="vertFour" presStyleCnt="0">
        <dgm:presLayoutVars>
          <dgm:chPref val="3"/>
        </dgm:presLayoutVars>
      </dgm:prSet>
      <dgm:spPr/>
    </dgm:pt>
    <dgm:pt modelId="{C4ADD9A1-F4D3-46F0-B80D-EDE571E0353E}" type="pres">
      <dgm:prSet presAssocID="{718B4A3C-EFF5-41A5-BC6A-826CB346C7C2}" presName="txFour" presStyleLbl="node4" presStyleIdx="7" presStyleCnt="24">
        <dgm:presLayoutVars>
          <dgm:chPref val="3"/>
        </dgm:presLayoutVars>
      </dgm:prSet>
      <dgm:spPr>
        <a:xfrm>
          <a:off x="2166028" y="1104968"/>
          <a:ext cx="1853579" cy="486019"/>
        </a:xfrm>
        <a:prstGeom prst="roundRect">
          <a:avLst>
            <a:gd name="adj" fmla="val 10000"/>
          </a:avLst>
        </a:prstGeom>
      </dgm:spPr>
    </dgm:pt>
    <dgm:pt modelId="{BF1D7E14-6FAD-42D0-B9FE-335951EA3B04}" type="pres">
      <dgm:prSet presAssocID="{718B4A3C-EFF5-41A5-BC6A-826CB346C7C2}" presName="parTransFour" presStyleCnt="0"/>
      <dgm:spPr/>
    </dgm:pt>
    <dgm:pt modelId="{0974A1CF-ADB2-4C7B-8998-7080AEF822F3}" type="pres">
      <dgm:prSet presAssocID="{718B4A3C-EFF5-41A5-BC6A-826CB346C7C2}" presName="horzFour" presStyleCnt="0"/>
      <dgm:spPr/>
    </dgm:pt>
    <dgm:pt modelId="{3C716A44-B99F-4898-852B-2983BE5F15DD}" type="pres">
      <dgm:prSet presAssocID="{5AAA0430-EAAF-49C5-8981-5345E4CAB430}" presName="vertFour" presStyleCnt="0">
        <dgm:presLayoutVars>
          <dgm:chPref val="3"/>
        </dgm:presLayoutVars>
      </dgm:prSet>
      <dgm:spPr/>
    </dgm:pt>
    <dgm:pt modelId="{B29F7B8C-2DC5-43AC-8D36-0ECCE10562C3}" type="pres">
      <dgm:prSet presAssocID="{5AAA0430-EAAF-49C5-8981-5345E4CAB430}" presName="txFour" presStyleLbl="node4" presStyleIdx="8" presStyleCnt="24">
        <dgm:presLayoutVars>
          <dgm:chPref val="3"/>
        </dgm:presLayoutVars>
      </dgm:prSet>
      <dgm:spPr>
        <a:xfrm>
          <a:off x="2166028" y="553174"/>
          <a:ext cx="1853579" cy="486019"/>
        </a:xfrm>
        <a:prstGeom prst="roundRect">
          <a:avLst>
            <a:gd name="adj" fmla="val 10000"/>
          </a:avLst>
        </a:prstGeom>
      </dgm:spPr>
    </dgm:pt>
    <dgm:pt modelId="{F58E59F4-EBE5-434A-8ED8-39DF34ACBEC3}" type="pres">
      <dgm:prSet presAssocID="{5AAA0430-EAAF-49C5-8981-5345E4CAB430}" presName="parTransFour" presStyleCnt="0"/>
      <dgm:spPr/>
    </dgm:pt>
    <dgm:pt modelId="{200C7338-6C6E-42FA-AD76-BC84D303CCD1}" type="pres">
      <dgm:prSet presAssocID="{5AAA0430-EAAF-49C5-8981-5345E4CAB430}" presName="horzFour" presStyleCnt="0"/>
      <dgm:spPr/>
    </dgm:pt>
    <dgm:pt modelId="{000E79D9-F6EF-4A1E-95FF-4454D852FA23}" type="pres">
      <dgm:prSet presAssocID="{BD918C99-A22E-450A-9954-F62C2915A717}" presName="vertFour" presStyleCnt="0">
        <dgm:presLayoutVars>
          <dgm:chPref val="3"/>
        </dgm:presLayoutVars>
      </dgm:prSet>
      <dgm:spPr/>
    </dgm:pt>
    <dgm:pt modelId="{D39828E4-CA6E-49BA-A185-CB09DDFE2719}" type="pres">
      <dgm:prSet presAssocID="{BD918C99-A22E-450A-9954-F62C2915A717}" presName="txFour" presStyleLbl="node4" presStyleIdx="9" presStyleCnt="24">
        <dgm:presLayoutVars>
          <dgm:chPref val="3"/>
        </dgm:presLayoutVars>
      </dgm:prSet>
      <dgm:spPr>
        <a:xfrm>
          <a:off x="2166028" y="1381"/>
          <a:ext cx="1853579" cy="486019"/>
        </a:xfrm>
        <a:prstGeom prst="roundRect">
          <a:avLst>
            <a:gd name="adj" fmla="val 10000"/>
          </a:avLst>
        </a:prstGeom>
      </dgm:spPr>
    </dgm:pt>
    <dgm:pt modelId="{FEF5EE9A-8149-45AF-924F-ECA275353490}" type="pres">
      <dgm:prSet presAssocID="{BD918C99-A22E-450A-9954-F62C2915A717}" presName="horzFour" presStyleCnt="0"/>
      <dgm:spPr/>
    </dgm:pt>
    <dgm:pt modelId="{BE2D1F66-7CE4-4BCE-813E-BAB031E3D4E0}" type="pres">
      <dgm:prSet presAssocID="{558AD3A6-8326-4E1A-80D9-9C7259BD50CD}" presName="sibSpaceOne" presStyleCnt="0"/>
      <dgm:spPr/>
    </dgm:pt>
    <dgm:pt modelId="{F75A4BB5-D936-4584-8D04-77D1669D1D2E}" type="pres">
      <dgm:prSet presAssocID="{18B0BB8A-AFE8-4272-9951-C8F66DAFD5E1}" presName="vertOne" presStyleCnt="0"/>
      <dgm:spPr/>
    </dgm:pt>
    <dgm:pt modelId="{D1323028-AB23-448F-B2C8-09EC620AA25C}" type="pres">
      <dgm:prSet presAssocID="{18B0BB8A-AFE8-4272-9951-C8F66DAFD5E1}" presName="txOne" presStyleLbl="node0" presStyleIdx="2" presStyleCnt="5">
        <dgm:presLayoutVars>
          <dgm:chPref val="3"/>
        </dgm:presLayoutVars>
      </dgm:prSet>
      <dgm:spPr/>
    </dgm:pt>
    <dgm:pt modelId="{A13ABCDF-2380-435D-92ED-0A1AAA6BA927}" type="pres">
      <dgm:prSet presAssocID="{18B0BB8A-AFE8-4272-9951-C8F66DAFD5E1}" presName="parTransOne" presStyleCnt="0"/>
      <dgm:spPr/>
    </dgm:pt>
    <dgm:pt modelId="{0B464FEF-3B12-4AB1-9D1E-1C544E660426}" type="pres">
      <dgm:prSet presAssocID="{18B0BB8A-AFE8-4272-9951-C8F66DAFD5E1}" presName="horzOne" presStyleCnt="0"/>
      <dgm:spPr/>
    </dgm:pt>
    <dgm:pt modelId="{1ADED378-E1E6-406A-844E-A31FBC32A36D}" type="pres">
      <dgm:prSet presAssocID="{944DE726-DEBA-4E06-B8EE-C639DE39146F}" presName="vertTwo" presStyleCnt="0"/>
      <dgm:spPr/>
    </dgm:pt>
    <dgm:pt modelId="{9641EA97-DDE9-4911-8F0F-1F9EEE9E221B}" type="pres">
      <dgm:prSet presAssocID="{944DE726-DEBA-4E06-B8EE-C639DE39146F}" presName="txTwo" presStyleLbl="node2" presStyleIdx="2" presStyleCnt="5">
        <dgm:presLayoutVars>
          <dgm:chPref val="3"/>
        </dgm:presLayoutVars>
      </dgm:prSet>
      <dgm:spPr/>
    </dgm:pt>
    <dgm:pt modelId="{E1E16357-EA0B-4084-8AFF-19440C9712E7}" type="pres">
      <dgm:prSet presAssocID="{944DE726-DEBA-4E06-B8EE-C639DE39146F}" presName="parTransTwo" presStyleCnt="0"/>
      <dgm:spPr/>
    </dgm:pt>
    <dgm:pt modelId="{B59B9AD3-64F0-4C31-BE05-A4AD39C4A5FD}" type="pres">
      <dgm:prSet presAssocID="{944DE726-DEBA-4E06-B8EE-C639DE39146F}" presName="horzTwo" presStyleCnt="0"/>
      <dgm:spPr/>
    </dgm:pt>
    <dgm:pt modelId="{66F55B9E-3AE5-4CD6-9160-F8AC48D2EADC}" type="pres">
      <dgm:prSet presAssocID="{42C69863-B6AD-4310-969B-63E6555153AA}" presName="vertThree" presStyleCnt="0"/>
      <dgm:spPr/>
    </dgm:pt>
    <dgm:pt modelId="{3314AE34-BE87-45C1-9C45-CCD1F3F9415A}" type="pres">
      <dgm:prSet presAssocID="{42C69863-B6AD-4310-969B-63E6555153AA}" presName="txThree" presStyleLbl="node3" presStyleIdx="2" presStyleCnt="5">
        <dgm:presLayoutVars>
          <dgm:chPref val="3"/>
        </dgm:presLayoutVars>
      </dgm:prSet>
      <dgm:spPr/>
    </dgm:pt>
    <dgm:pt modelId="{CD02C218-2D62-4A0F-9996-F747A17BB572}" type="pres">
      <dgm:prSet presAssocID="{42C69863-B6AD-4310-969B-63E6555153AA}" presName="parTransThree" presStyleCnt="0"/>
      <dgm:spPr/>
    </dgm:pt>
    <dgm:pt modelId="{12CE13EF-184D-4C55-AE66-1648580C359E}" type="pres">
      <dgm:prSet presAssocID="{42C69863-B6AD-4310-969B-63E6555153AA}" presName="horzThree" presStyleCnt="0"/>
      <dgm:spPr/>
    </dgm:pt>
    <dgm:pt modelId="{B57A76FB-566B-42D6-85A5-76B44B3DB739}" type="pres">
      <dgm:prSet presAssocID="{E49A8A07-7825-4E0C-A83D-B894AB0AFD16}" presName="vertFour" presStyleCnt="0">
        <dgm:presLayoutVars>
          <dgm:chPref val="3"/>
        </dgm:presLayoutVars>
      </dgm:prSet>
      <dgm:spPr/>
    </dgm:pt>
    <dgm:pt modelId="{22E3F09D-4F8D-4480-A670-645DAA852096}" type="pres">
      <dgm:prSet presAssocID="{E49A8A07-7825-4E0C-A83D-B894AB0AFD16}" presName="txFour" presStyleLbl="node4" presStyleIdx="10" presStyleCnt="24">
        <dgm:presLayoutVars>
          <dgm:chPref val="3"/>
        </dgm:presLayoutVars>
      </dgm:prSet>
      <dgm:spPr>
        <a:xfrm>
          <a:off x="4331010" y="2208555"/>
          <a:ext cx="1853579" cy="486019"/>
        </a:xfrm>
        <a:prstGeom prst="roundRect">
          <a:avLst>
            <a:gd name="adj" fmla="val 10000"/>
          </a:avLst>
        </a:prstGeom>
      </dgm:spPr>
    </dgm:pt>
    <dgm:pt modelId="{40F7373A-1E3D-4681-96F2-0E7D5FD354BD}" type="pres">
      <dgm:prSet presAssocID="{E49A8A07-7825-4E0C-A83D-B894AB0AFD16}" presName="parTransFour" presStyleCnt="0"/>
      <dgm:spPr/>
    </dgm:pt>
    <dgm:pt modelId="{D4C7077B-CA61-48C0-A18E-743E6B5B86A5}" type="pres">
      <dgm:prSet presAssocID="{E49A8A07-7825-4E0C-A83D-B894AB0AFD16}" presName="horzFour" presStyleCnt="0"/>
      <dgm:spPr/>
    </dgm:pt>
    <dgm:pt modelId="{C64B9912-97C1-46A8-AE3A-40FF7B0562C8}" type="pres">
      <dgm:prSet presAssocID="{5A3649E4-03CE-46CA-AAFC-FD60CD464144}" presName="vertFour" presStyleCnt="0">
        <dgm:presLayoutVars>
          <dgm:chPref val="3"/>
        </dgm:presLayoutVars>
      </dgm:prSet>
      <dgm:spPr/>
    </dgm:pt>
    <dgm:pt modelId="{72EB4A38-3FA1-499E-A17A-D8C9DB009724}" type="pres">
      <dgm:prSet presAssocID="{5A3649E4-03CE-46CA-AAFC-FD60CD464144}" presName="txFour" presStyleLbl="node4" presStyleIdx="11" presStyleCnt="24">
        <dgm:presLayoutVars>
          <dgm:chPref val="3"/>
        </dgm:presLayoutVars>
      </dgm:prSet>
      <dgm:spPr>
        <a:xfrm>
          <a:off x="4331010" y="1656762"/>
          <a:ext cx="1853579" cy="486019"/>
        </a:xfrm>
        <a:prstGeom prst="roundRect">
          <a:avLst>
            <a:gd name="adj" fmla="val 10000"/>
          </a:avLst>
        </a:prstGeom>
      </dgm:spPr>
    </dgm:pt>
    <dgm:pt modelId="{6010D7A3-20B2-4AF9-9B34-0A6D53A84A09}" type="pres">
      <dgm:prSet presAssocID="{5A3649E4-03CE-46CA-AAFC-FD60CD464144}" presName="parTransFour" presStyleCnt="0"/>
      <dgm:spPr/>
    </dgm:pt>
    <dgm:pt modelId="{2F45157A-F705-4F2D-84CC-A767B8F0520F}" type="pres">
      <dgm:prSet presAssocID="{5A3649E4-03CE-46CA-AAFC-FD60CD464144}" presName="horzFour" presStyleCnt="0"/>
      <dgm:spPr/>
    </dgm:pt>
    <dgm:pt modelId="{3FECEF71-3E31-4140-9165-B13B2A8804B2}" type="pres">
      <dgm:prSet presAssocID="{91FA8C2E-3C3D-4927-82EA-1FB664CCF449}" presName="vertFour" presStyleCnt="0">
        <dgm:presLayoutVars>
          <dgm:chPref val="3"/>
        </dgm:presLayoutVars>
      </dgm:prSet>
      <dgm:spPr/>
    </dgm:pt>
    <dgm:pt modelId="{3451BBC5-7700-46F4-B36F-652127A422F6}" type="pres">
      <dgm:prSet presAssocID="{91FA8C2E-3C3D-4927-82EA-1FB664CCF449}" presName="txFour" presStyleLbl="node4" presStyleIdx="12" presStyleCnt="24">
        <dgm:presLayoutVars>
          <dgm:chPref val="3"/>
        </dgm:presLayoutVars>
      </dgm:prSet>
      <dgm:spPr>
        <a:xfrm>
          <a:off x="5453827" y="1104968"/>
          <a:ext cx="2333662" cy="486019"/>
        </a:xfrm>
        <a:prstGeom prst="roundRect">
          <a:avLst>
            <a:gd name="adj" fmla="val 10000"/>
          </a:avLst>
        </a:prstGeom>
      </dgm:spPr>
    </dgm:pt>
    <dgm:pt modelId="{0179DAD1-47C5-414D-ADEA-0180C001C2A7}" type="pres">
      <dgm:prSet presAssocID="{91FA8C2E-3C3D-4927-82EA-1FB664CCF449}" presName="parTransFour" presStyleCnt="0"/>
      <dgm:spPr/>
    </dgm:pt>
    <dgm:pt modelId="{E390B417-837E-4F9D-9411-E797DE85C06D}" type="pres">
      <dgm:prSet presAssocID="{91FA8C2E-3C3D-4927-82EA-1FB664CCF449}" presName="horzFour" presStyleCnt="0"/>
      <dgm:spPr/>
    </dgm:pt>
    <dgm:pt modelId="{50F49F17-A55D-40C9-9C3A-B21F851A2B1E}" type="pres">
      <dgm:prSet presAssocID="{599EDAA2-00FE-4FD1-A440-E04ACDB7209B}" presName="vertFour" presStyleCnt="0">
        <dgm:presLayoutVars>
          <dgm:chPref val="3"/>
        </dgm:presLayoutVars>
      </dgm:prSet>
      <dgm:spPr/>
    </dgm:pt>
    <dgm:pt modelId="{6914A49D-805B-4DC7-BF4F-FFC1CE71B083}" type="pres">
      <dgm:prSet presAssocID="{599EDAA2-00FE-4FD1-A440-E04ACDB7209B}" presName="txFour" presStyleLbl="node4" presStyleIdx="13" presStyleCnt="24">
        <dgm:presLayoutVars>
          <dgm:chPref val="3"/>
        </dgm:presLayoutVars>
      </dgm:prSet>
      <dgm:spPr>
        <a:xfrm>
          <a:off x="4331010" y="553174"/>
          <a:ext cx="1853579" cy="486019"/>
        </a:xfrm>
        <a:prstGeom prst="roundRect">
          <a:avLst>
            <a:gd name="adj" fmla="val 10000"/>
          </a:avLst>
        </a:prstGeom>
      </dgm:spPr>
    </dgm:pt>
    <dgm:pt modelId="{94E8DA78-7411-413B-9FB8-C563C932795C}" type="pres">
      <dgm:prSet presAssocID="{599EDAA2-00FE-4FD1-A440-E04ACDB7209B}" presName="parTransFour" presStyleCnt="0"/>
      <dgm:spPr/>
    </dgm:pt>
    <dgm:pt modelId="{8ED61F22-2153-47AF-87C3-B96647F13049}" type="pres">
      <dgm:prSet presAssocID="{599EDAA2-00FE-4FD1-A440-E04ACDB7209B}" presName="horzFour" presStyleCnt="0"/>
      <dgm:spPr/>
    </dgm:pt>
    <dgm:pt modelId="{DF26AA63-6419-4117-95D6-22A0CFA2284A}" type="pres">
      <dgm:prSet presAssocID="{2179E194-75B3-465A-B6F5-24A487990E28}" presName="vertFour" presStyleCnt="0">
        <dgm:presLayoutVars>
          <dgm:chPref val="3"/>
        </dgm:presLayoutVars>
      </dgm:prSet>
      <dgm:spPr/>
    </dgm:pt>
    <dgm:pt modelId="{A0BD5C41-9735-4F7D-9B2B-3554CDC09E78}" type="pres">
      <dgm:prSet presAssocID="{2179E194-75B3-465A-B6F5-24A487990E28}" presName="txFour" presStyleLbl="node4" presStyleIdx="14" presStyleCnt="24">
        <dgm:presLayoutVars>
          <dgm:chPref val="3"/>
        </dgm:presLayoutVars>
      </dgm:prSet>
      <dgm:spPr>
        <a:xfrm>
          <a:off x="4331010" y="1381"/>
          <a:ext cx="1853579" cy="486019"/>
        </a:xfrm>
        <a:prstGeom prst="roundRect">
          <a:avLst>
            <a:gd name="adj" fmla="val 10000"/>
          </a:avLst>
        </a:prstGeom>
      </dgm:spPr>
    </dgm:pt>
    <dgm:pt modelId="{E57E4483-431F-4B88-8683-99FE40367EFA}" type="pres">
      <dgm:prSet presAssocID="{2179E194-75B3-465A-B6F5-24A487990E28}" presName="horzFour" presStyleCnt="0"/>
      <dgm:spPr/>
    </dgm:pt>
    <dgm:pt modelId="{9C09CF26-5CA8-41F4-B22E-F270468C36AE}" type="pres">
      <dgm:prSet presAssocID="{1CADE952-B67F-4ADC-9EA7-11EF0700D6DA}" presName="sibSpaceOne" presStyleCnt="0"/>
      <dgm:spPr/>
    </dgm:pt>
    <dgm:pt modelId="{5C5D5ED9-31DA-49B5-ABBA-73C549BA7D4C}" type="pres">
      <dgm:prSet presAssocID="{14E11E5C-AA4E-4FBE-A627-4F7FE2DA3B59}" presName="vertOne" presStyleCnt="0"/>
      <dgm:spPr/>
    </dgm:pt>
    <dgm:pt modelId="{84A690FE-2A80-484A-9BE7-95B698377068}" type="pres">
      <dgm:prSet presAssocID="{14E11E5C-AA4E-4FBE-A627-4F7FE2DA3B59}" presName="txOne" presStyleLbl="node0" presStyleIdx="3" presStyleCnt="5">
        <dgm:presLayoutVars>
          <dgm:chPref val="3"/>
        </dgm:presLayoutVars>
      </dgm:prSet>
      <dgm:spPr/>
    </dgm:pt>
    <dgm:pt modelId="{B2B112B2-3FBB-453E-B349-3C5F9A76A3D9}" type="pres">
      <dgm:prSet presAssocID="{14E11E5C-AA4E-4FBE-A627-4F7FE2DA3B59}" presName="parTransOne" presStyleCnt="0"/>
      <dgm:spPr/>
    </dgm:pt>
    <dgm:pt modelId="{EE091CCC-3C6F-4580-BC42-EE3A667C3A54}" type="pres">
      <dgm:prSet presAssocID="{14E11E5C-AA4E-4FBE-A627-4F7FE2DA3B59}" presName="horzOne" presStyleCnt="0"/>
      <dgm:spPr/>
    </dgm:pt>
    <dgm:pt modelId="{D8A2F354-4C60-4676-821E-7E45CAB6E6B8}" type="pres">
      <dgm:prSet presAssocID="{16CE144E-227E-4CAA-A3C2-73420C646B4B}" presName="vertTwo" presStyleCnt="0"/>
      <dgm:spPr/>
    </dgm:pt>
    <dgm:pt modelId="{5C1ED861-6CB3-4404-B8BA-816FBA55830D}" type="pres">
      <dgm:prSet presAssocID="{16CE144E-227E-4CAA-A3C2-73420C646B4B}" presName="txTwo" presStyleLbl="node2" presStyleIdx="3" presStyleCnt="5">
        <dgm:presLayoutVars>
          <dgm:chPref val="3"/>
        </dgm:presLayoutVars>
      </dgm:prSet>
      <dgm:spPr/>
    </dgm:pt>
    <dgm:pt modelId="{5ECDB136-17AB-4AAF-BC2D-3AD371007A78}" type="pres">
      <dgm:prSet presAssocID="{16CE144E-227E-4CAA-A3C2-73420C646B4B}" presName="parTransTwo" presStyleCnt="0"/>
      <dgm:spPr/>
    </dgm:pt>
    <dgm:pt modelId="{A9A3906B-2070-477B-8F41-C7C0F4C4C7AE}" type="pres">
      <dgm:prSet presAssocID="{16CE144E-227E-4CAA-A3C2-73420C646B4B}" presName="horzTwo" presStyleCnt="0"/>
      <dgm:spPr/>
    </dgm:pt>
    <dgm:pt modelId="{01900763-47CB-4924-9E65-B651C776B02F}" type="pres">
      <dgm:prSet presAssocID="{95E312AC-277E-4EA5-AE17-39640876C728}" presName="vertThree" presStyleCnt="0"/>
      <dgm:spPr/>
    </dgm:pt>
    <dgm:pt modelId="{DEAFDCAA-4337-455D-B719-C90DFB0DC019}" type="pres">
      <dgm:prSet presAssocID="{95E312AC-277E-4EA5-AE17-39640876C728}" presName="txThree" presStyleLbl="node3" presStyleIdx="3" presStyleCnt="5">
        <dgm:presLayoutVars>
          <dgm:chPref val="3"/>
        </dgm:presLayoutVars>
      </dgm:prSet>
      <dgm:spPr/>
    </dgm:pt>
    <dgm:pt modelId="{C5BC2B70-595F-4779-8D85-AE174A9A95F7}" type="pres">
      <dgm:prSet presAssocID="{95E312AC-277E-4EA5-AE17-39640876C728}" presName="parTransThree" presStyleCnt="0"/>
      <dgm:spPr/>
    </dgm:pt>
    <dgm:pt modelId="{7DF00AFD-75AF-4240-B5F1-A574CD429AFD}" type="pres">
      <dgm:prSet presAssocID="{95E312AC-277E-4EA5-AE17-39640876C728}" presName="horzThree" presStyleCnt="0"/>
      <dgm:spPr/>
    </dgm:pt>
    <dgm:pt modelId="{BF8077C4-33C8-4F34-A605-378EE30CB5BE}" type="pres">
      <dgm:prSet presAssocID="{CF1A14E2-C0AA-488D-BBAA-409C080A2919}" presName="vertFour" presStyleCnt="0">
        <dgm:presLayoutVars>
          <dgm:chPref val="3"/>
        </dgm:presLayoutVars>
      </dgm:prSet>
      <dgm:spPr/>
    </dgm:pt>
    <dgm:pt modelId="{BF932938-8AD9-4065-8990-4D79392236E7}" type="pres">
      <dgm:prSet presAssocID="{CF1A14E2-C0AA-488D-BBAA-409C080A2919}" presName="txFour" presStyleLbl="node4" presStyleIdx="15" presStyleCnt="24">
        <dgm:presLayoutVars>
          <dgm:chPref val="3"/>
        </dgm:presLayoutVars>
      </dgm:prSet>
      <dgm:spPr>
        <a:xfrm>
          <a:off x="6495991" y="2208555"/>
          <a:ext cx="1853579" cy="486019"/>
        </a:xfrm>
        <a:prstGeom prst="roundRect">
          <a:avLst>
            <a:gd name="adj" fmla="val 10000"/>
          </a:avLst>
        </a:prstGeom>
      </dgm:spPr>
    </dgm:pt>
    <dgm:pt modelId="{3BF17F8E-CB8F-455D-A8CF-9B52FB2BD747}" type="pres">
      <dgm:prSet presAssocID="{CF1A14E2-C0AA-488D-BBAA-409C080A2919}" presName="parTransFour" presStyleCnt="0"/>
      <dgm:spPr/>
    </dgm:pt>
    <dgm:pt modelId="{841E7A20-8143-4E6B-943A-7C331299A06B}" type="pres">
      <dgm:prSet presAssocID="{CF1A14E2-C0AA-488D-BBAA-409C080A2919}" presName="horzFour" presStyleCnt="0"/>
      <dgm:spPr/>
    </dgm:pt>
    <dgm:pt modelId="{22276CF2-8CD3-4E37-9A79-3E578F4963B0}" type="pres">
      <dgm:prSet presAssocID="{57AFD045-BB3F-47CE-B779-FC4C727E540B}" presName="vertFour" presStyleCnt="0">
        <dgm:presLayoutVars>
          <dgm:chPref val="3"/>
        </dgm:presLayoutVars>
      </dgm:prSet>
      <dgm:spPr/>
    </dgm:pt>
    <dgm:pt modelId="{C5C82684-2FD5-48FF-BB2D-8900824B0783}" type="pres">
      <dgm:prSet presAssocID="{57AFD045-BB3F-47CE-B779-FC4C727E540B}" presName="txFour" presStyleLbl="node4" presStyleIdx="16" presStyleCnt="24">
        <dgm:presLayoutVars>
          <dgm:chPref val="3"/>
        </dgm:presLayoutVars>
      </dgm:prSet>
      <dgm:spPr>
        <a:xfrm>
          <a:off x="6495991" y="1656762"/>
          <a:ext cx="1853579" cy="486019"/>
        </a:xfrm>
        <a:prstGeom prst="roundRect">
          <a:avLst>
            <a:gd name="adj" fmla="val 10000"/>
          </a:avLst>
        </a:prstGeom>
      </dgm:spPr>
    </dgm:pt>
    <dgm:pt modelId="{3AEC1B75-2AA3-4E21-9CF1-F01101C165E3}" type="pres">
      <dgm:prSet presAssocID="{57AFD045-BB3F-47CE-B779-FC4C727E540B}" presName="parTransFour" presStyleCnt="0"/>
      <dgm:spPr/>
    </dgm:pt>
    <dgm:pt modelId="{5B202BD2-3FD1-4565-A581-71343AAEA74D}" type="pres">
      <dgm:prSet presAssocID="{57AFD045-BB3F-47CE-B779-FC4C727E540B}" presName="horzFour" presStyleCnt="0"/>
      <dgm:spPr/>
    </dgm:pt>
    <dgm:pt modelId="{DBB059E7-8CE5-4DB1-AC6D-556C3D01C356}" type="pres">
      <dgm:prSet presAssocID="{C660F784-1209-445E-AD63-A05A30F055BC}" presName="vertFour" presStyleCnt="0">
        <dgm:presLayoutVars>
          <dgm:chPref val="3"/>
        </dgm:presLayoutVars>
      </dgm:prSet>
      <dgm:spPr/>
    </dgm:pt>
    <dgm:pt modelId="{3FC04AB2-27E5-4199-8532-42873C0EB0F6}" type="pres">
      <dgm:prSet presAssocID="{C660F784-1209-445E-AD63-A05A30F055BC}" presName="txFour" presStyleLbl="node4" presStyleIdx="17" presStyleCnt="24">
        <dgm:presLayoutVars>
          <dgm:chPref val="3"/>
        </dgm:presLayoutVars>
      </dgm:prSet>
      <dgm:spPr>
        <a:xfrm>
          <a:off x="6495991" y="1104968"/>
          <a:ext cx="1853579" cy="486019"/>
        </a:xfrm>
        <a:prstGeom prst="roundRect">
          <a:avLst>
            <a:gd name="adj" fmla="val 10000"/>
          </a:avLst>
        </a:prstGeom>
      </dgm:spPr>
    </dgm:pt>
    <dgm:pt modelId="{61F37852-C120-406F-8F4A-A40A2F45F9B2}" type="pres">
      <dgm:prSet presAssocID="{C660F784-1209-445E-AD63-A05A30F055BC}" presName="parTransFour" presStyleCnt="0"/>
      <dgm:spPr/>
    </dgm:pt>
    <dgm:pt modelId="{874BFBFA-505D-44F5-BE8A-C838D4C73196}" type="pres">
      <dgm:prSet presAssocID="{C660F784-1209-445E-AD63-A05A30F055BC}" presName="horzFour" presStyleCnt="0"/>
      <dgm:spPr/>
    </dgm:pt>
    <dgm:pt modelId="{642D7464-425C-4008-B541-520D09FFAC38}" type="pres">
      <dgm:prSet presAssocID="{238B03AC-AB39-423E-8CAF-8CE1DF459DC7}" presName="vertFour" presStyleCnt="0">
        <dgm:presLayoutVars>
          <dgm:chPref val="3"/>
        </dgm:presLayoutVars>
      </dgm:prSet>
      <dgm:spPr/>
    </dgm:pt>
    <dgm:pt modelId="{24BB3F36-35F6-4E9C-AF52-DE585EF65261}" type="pres">
      <dgm:prSet presAssocID="{238B03AC-AB39-423E-8CAF-8CE1DF459DC7}" presName="txFour" presStyleLbl="node4" presStyleIdx="18" presStyleCnt="24">
        <dgm:presLayoutVars>
          <dgm:chPref val="3"/>
        </dgm:presLayoutVars>
      </dgm:prSet>
      <dgm:spPr>
        <a:xfrm>
          <a:off x="6495991" y="553174"/>
          <a:ext cx="1853579" cy="486019"/>
        </a:xfrm>
        <a:prstGeom prst="roundRect">
          <a:avLst>
            <a:gd name="adj" fmla="val 10000"/>
          </a:avLst>
        </a:prstGeom>
      </dgm:spPr>
    </dgm:pt>
    <dgm:pt modelId="{2326AD4A-D014-4ABF-9AD5-560BC48FE9FF}" type="pres">
      <dgm:prSet presAssocID="{238B03AC-AB39-423E-8CAF-8CE1DF459DC7}" presName="parTransFour" presStyleCnt="0"/>
      <dgm:spPr/>
    </dgm:pt>
    <dgm:pt modelId="{4BC156A9-3362-4941-897F-EADD5AC1CD95}" type="pres">
      <dgm:prSet presAssocID="{238B03AC-AB39-423E-8CAF-8CE1DF459DC7}" presName="horzFour" presStyleCnt="0"/>
      <dgm:spPr/>
    </dgm:pt>
    <dgm:pt modelId="{C4FB9FD5-7E04-48DA-A4DF-D8638E9C37DC}" type="pres">
      <dgm:prSet presAssocID="{E4D3D01B-9B45-44F8-A77A-F9B53DA3AC9C}" presName="vertFour" presStyleCnt="0">
        <dgm:presLayoutVars>
          <dgm:chPref val="3"/>
        </dgm:presLayoutVars>
      </dgm:prSet>
      <dgm:spPr/>
    </dgm:pt>
    <dgm:pt modelId="{B36B095B-B903-46EF-8D1A-F4F29C5D71BE}" type="pres">
      <dgm:prSet presAssocID="{E4D3D01B-9B45-44F8-A77A-F9B53DA3AC9C}" presName="txFour" presStyleLbl="node4" presStyleIdx="19" presStyleCnt="24">
        <dgm:presLayoutVars>
          <dgm:chPref val="3"/>
        </dgm:presLayoutVars>
      </dgm:prSet>
      <dgm:spPr>
        <a:xfrm>
          <a:off x="6495991" y="1381"/>
          <a:ext cx="1853579" cy="486019"/>
        </a:xfrm>
        <a:prstGeom prst="roundRect">
          <a:avLst>
            <a:gd name="adj" fmla="val 10000"/>
          </a:avLst>
        </a:prstGeom>
      </dgm:spPr>
    </dgm:pt>
    <dgm:pt modelId="{0B0B9AB9-E016-436C-9BA6-AFD8B87B6B40}" type="pres">
      <dgm:prSet presAssocID="{E4D3D01B-9B45-44F8-A77A-F9B53DA3AC9C}" presName="horzFour" presStyleCnt="0"/>
      <dgm:spPr/>
    </dgm:pt>
    <dgm:pt modelId="{61AAA053-AAB2-4172-B7D7-CE387F538497}" type="pres">
      <dgm:prSet presAssocID="{CA840AE0-9B40-457E-BB4E-BB89E5508D3A}" presName="sibSpaceOne" presStyleCnt="0"/>
      <dgm:spPr/>
    </dgm:pt>
    <dgm:pt modelId="{34CE91AB-7B77-4EE0-B0F5-067F0CDA9CDB}" type="pres">
      <dgm:prSet presAssocID="{B0311E2D-EADE-44C0-B536-758FED5B23A8}" presName="vertOne" presStyleCnt="0"/>
      <dgm:spPr/>
    </dgm:pt>
    <dgm:pt modelId="{E14C3A99-F7F4-4743-90C9-E5985AB01909}" type="pres">
      <dgm:prSet presAssocID="{B0311E2D-EADE-44C0-B536-758FED5B23A8}" presName="txOne" presStyleLbl="node0" presStyleIdx="4" presStyleCnt="5">
        <dgm:presLayoutVars>
          <dgm:chPref val="3"/>
        </dgm:presLayoutVars>
      </dgm:prSet>
      <dgm:spPr/>
    </dgm:pt>
    <dgm:pt modelId="{61898F20-677E-47A6-9FE9-A2D2E45B5101}" type="pres">
      <dgm:prSet presAssocID="{B0311E2D-EADE-44C0-B536-758FED5B23A8}" presName="parTransOne" presStyleCnt="0"/>
      <dgm:spPr/>
    </dgm:pt>
    <dgm:pt modelId="{F954A570-7134-4FFD-818C-CBBD4CBB855A}" type="pres">
      <dgm:prSet presAssocID="{B0311E2D-EADE-44C0-B536-758FED5B23A8}" presName="horzOne" presStyleCnt="0"/>
      <dgm:spPr/>
    </dgm:pt>
    <dgm:pt modelId="{4CBF4471-BD5D-403A-95A8-A44300D74990}" type="pres">
      <dgm:prSet presAssocID="{9D3C947B-C072-4967-A6B3-0DBA18B8BE11}" presName="vertTwo" presStyleCnt="0"/>
      <dgm:spPr/>
    </dgm:pt>
    <dgm:pt modelId="{242C1DFA-94B1-4772-9B51-158FE99DD23A}" type="pres">
      <dgm:prSet presAssocID="{9D3C947B-C072-4967-A6B3-0DBA18B8BE11}" presName="txTwo" presStyleLbl="node2" presStyleIdx="4" presStyleCnt="5">
        <dgm:presLayoutVars>
          <dgm:chPref val="3"/>
        </dgm:presLayoutVars>
      </dgm:prSet>
      <dgm:spPr/>
    </dgm:pt>
    <dgm:pt modelId="{17E6DE5A-A20B-40C3-B8ED-2F354909E72A}" type="pres">
      <dgm:prSet presAssocID="{9D3C947B-C072-4967-A6B3-0DBA18B8BE11}" presName="parTransTwo" presStyleCnt="0"/>
      <dgm:spPr/>
    </dgm:pt>
    <dgm:pt modelId="{8811B840-E93B-4498-A4D0-B0E9ECC84C9B}" type="pres">
      <dgm:prSet presAssocID="{9D3C947B-C072-4967-A6B3-0DBA18B8BE11}" presName="horzTwo" presStyleCnt="0"/>
      <dgm:spPr/>
    </dgm:pt>
    <dgm:pt modelId="{209C9B68-4D43-489B-B0DE-2E4436320308}" type="pres">
      <dgm:prSet presAssocID="{63752C72-0DD5-4F25-A38B-5B30609D47EB}" presName="vertThree" presStyleCnt="0"/>
      <dgm:spPr/>
    </dgm:pt>
    <dgm:pt modelId="{54D5FE6F-08E7-407D-B366-7BED12AEFF2B}" type="pres">
      <dgm:prSet presAssocID="{63752C72-0DD5-4F25-A38B-5B30609D47EB}" presName="txThree" presStyleLbl="node3" presStyleIdx="4" presStyleCnt="5">
        <dgm:presLayoutVars>
          <dgm:chPref val="3"/>
        </dgm:presLayoutVars>
      </dgm:prSet>
      <dgm:spPr/>
    </dgm:pt>
    <dgm:pt modelId="{07DDAC38-F4D5-46F7-BB54-4BEE4EEB21C1}" type="pres">
      <dgm:prSet presAssocID="{63752C72-0DD5-4F25-A38B-5B30609D47EB}" presName="parTransThree" presStyleCnt="0"/>
      <dgm:spPr/>
    </dgm:pt>
    <dgm:pt modelId="{F13FA764-7CF1-48C9-91A1-CA83D270F4B2}" type="pres">
      <dgm:prSet presAssocID="{63752C72-0DD5-4F25-A38B-5B30609D47EB}" presName="horzThree" presStyleCnt="0"/>
      <dgm:spPr/>
    </dgm:pt>
    <dgm:pt modelId="{B0233911-F8E5-463E-AB39-97EBA264CFC6}" type="pres">
      <dgm:prSet presAssocID="{D58F7E6B-7FE3-42C6-B6FF-2D0BC5A9926D}" presName="vertFour" presStyleCnt="0">
        <dgm:presLayoutVars>
          <dgm:chPref val="3"/>
        </dgm:presLayoutVars>
      </dgm:prSet>
      <dgm:spPr/>
    </dgm:pt>
    <dgm:pt modelId="{26E44126-F914-4D93-979C-7AC41AC5A121}" type="pres">
      <dgm:prSet presAssocID="{D58F7E6B-7FE3-42C6-B6FF-2D0BC5A9926D}" presName="txFour" presStyleLbl="node4" presStyleIdx="20" presStyleCnt="24">
        <dgm:presLayoutVars>
          <dgm:chPref val="3"/>
        </dgm:presLayoutVars>
      </dgm:prSet>
      <dgm:spPr/>
    </dgm:pt>
    <dgm:pt modelId="{2DBD41B2-F269-44A2-A2AF-5D15E8B7947E}" type="pres">
      <dgm:prSet presAssocID="{D58F7E6B-7FE3-42C6-B6FF-2D0BC5A9926D}" presName="parTransFour" presStyleCnt="0"/>
      <dgm:spPr/>
    </dgm:pt>
    <dgm:pt modelId="{EC144276-5936-4491-AE96-EDCEEF63F61F}" type="pres">
      <dgm:prSet presAssocID="{D58F7E6B-7FE3-42C6-B6FF-2D0BC5A9926D}" presName="horzFour" presStyleCnt="0"/>
      <dgm:spPr/>
    </dgm:pt>
    <dgm:pt modelId="{48A89ACD-E4BD-408B-884B-5D32B533AC68}" type="pres">
      <dgm:prSet presAssocID="{7A27A50D-9379-4847-8AB3-E602229F05C2}" presName="vertFour" presStyleCnt="0">
        <dgm:presLayoutVars>
          <dgm:chPref val="3"/>
        </dgm:presLayoutVars>
      </dgm:prSet>
      <dgm:spPr/>
    </dgm:pt>
    <dgm:pt modelId="{8EE135C6-115D-406E-9B42-6E7C25B9F9FA}" type="pres">
      <dgm:prSet presAssocID="{7A27A50D-9379-4847-8AB3-E602229F05C2}" presName="txFour" presStyleLbl="node4" presStyleIdx="21" presStyleCnt="24">
        <dgm:presLayoutVars>
          <dgm:chPref val="3"/>
        </dgm:presLayoutVars>
      </dgm:prSet>
      <dgm:spPr/>
    </dgm:pt>
    <dgm:pt modelId="{CB22A69B-A230-4871-BB00-0CD5096FD07C}" type="pres">
      <dgm:prSet presAssocID="{7A27A50D-9379-4847-8AB3-E602229F05C2}" presName="parTransFour" presStyleCnt="0"/>
      <dgm:spPr/>
    </dgm:pt>
    <dgm:pt modelId="{2B7EDBD1-E6ED-4733-A68C-EF2CAF353478}" type="pres">
      <dgm:prSet presAssocID="{7A27A50D-9379-4847-8AB3-E602229F05C2}" presName="horzFour" presStyleCnt="0"/>
      <dgm:spPr/>
    </dgm:pt>
    <dgm:pt modelId="{19251CCA-418F-4917-B467-17205F9FAA21}" type="pres">
      <dgm:prSet presAssocID="{7F1FD6A4-371F-41E3-9589-C79E8BE80322}" presName="vertFour" presStyleCnt="0">
        <dgm:presLayoutVars>
          <dgm:chPref val="3"/>
        </dgm:presLayoutVars>
      </dgm:prSet>
      <dgm:spPr/>
    </dgm:pt>
    <dgm:pt modelId="{A59091BA-286B-476D-B863-639FDBABA76D}" type="pres">
      <dgm:prSet presAssocID="{7F1FD6A4-371F-41E3-9589-C79E8BE80322}" presName="txFour" presStyleLbl="node4" presStyleIdx="22" presStyleCnt="24">
        <dgm:presLayoutVars>
          <dgm:chPref val="3"/>
        </dgm:presLayoutVars>
      </dgm:prSet>
      <dgm:spPr/>
    </dgm:pt>
    <dgm:pt modelId="{F9203A5A-F01E-49FD-ACFC-471BE1EE5F83}" type="pres">
      <dgm:prSet presAssocID="{7F1FD6A4-371F-41E3-9589-C79E8BE80322}" presName="parTransFour" presStyleCnt="0"/>
      <dgm:spPr/>
    </dgm:pt>
    <dgm:pt modelId="{DE93D64F-8BA9-4F1D-8F34-F479B9D6BD11}" type="pres">
      <dgm:prSet presAssocID="{7F1FD6A4-371F-41E3-9589-C79E8BE80322}" presName="horzFour" presStyleCnt="0"/>
      <dgm:spPr/>
    </dgm:pt>
    <dgm:pt modelId="{88DB7B46-F747-495E-8945-76B6EC00B762}" type="pres">
      <dgm:prSet presAssocID="{0768EC18-479A-4C20-8DD9-9F86C1EBBCD7}" presName="vertFour" presStyleCnt="0">
        <dgm:presLayoutVars>
          <dgm:chPref val="3"/>
        </dgm:presLayoutVars>
      </dgm:prSet>
      <dgm:spPr/>
    </dgm:pt>
    <dgm:pt modelId="{3699290D-A6A1-43C3-ADBA-DB604EC8CC8C}" type="pres">
      <dgm:prSet presAssocID="{0768EC18-479A-4C20-8DD9-9F86C1EBBCD7}" presName="txFour" presStyleLbl="node4" presStyleIdx="23" presStyleCnt="24">
        <dgm:presLayoutVars>
          <dgm:chPref val="3"/>
        </dgm:presLayoutVars>
      </dgm:prSet>
      <dgm:spPr>
        <a:xfrm>
          <a:off x="8660972" y="553174"/>
          <a:ext cx="1853579" cy="486019"/>
        </a:xfrm>
        <a:prstGeom prst="roundRect">
          <a:avLst>
            <a:gd name="adj" fmla="val 10000"/>
          </a:avLst>
        </a:prstGeom>
      </dgm:spPr>
    </dgm:pt>
    <dgm:pt modelId="{02DBC525-2A41-4AB6-83D0-A0CCE80366FC}" type="pres">
      <dgm:prSet presAssocID="{0768EC18-479A-4C20-8DD9-9F86C1EBBCD7}" presName="horzFour" presStyleCnt="0"/>
      <dgm:spPr/>
    </dgm:pt>
  </dgm:ptLst>
  <dgm:cxnLst>
    <dgm:cxn modelId="{946ABD07-6181-4C52-9A25-91D163987E93}" srcId="{18B0BB8A-AFE8-4272-9951-C8F66DAFD5E1}" destId="{944DE726-DEBA-4E06-B8EE-C639DE39146F}" srcOrd="0" destOrd="0" parTransId="{BD708D49-C980-4CCD-8667-A280B3BFB3FF}" sibTransId="{197550DE-368A-4A13-BBF1-79248E388642}"/>
    <dgm:cxn modelId="{2EAEFE0F-D4F6-4E33-ADE8-50CBC8062260}" srcId="{14E11E5C-AA4E-4FBE-A627-4F7FE2DA3B59}" destId="{16CE144E-227E-4CAA-A3C2-73420C646B4B}" srcOrd="0" destOrd="0" parTransId="{18E18673-540E-4619-9AF5-2768B67DC2BB}" sibTransId="{E3841031-3E3E-46FC-B000-4A66DA87FEEE}"/>
    <dgm:cxn modelId="{B9448417-EAF3-40B5-813C-FFB215F7AB4B}" type="presOf" srcId="{02B22FB3-1FF7-4E98-A240-50145287E895}" destId="{82E73064-FFA9-420F-B27E-3D7FBBBBA4C5}" srcOrd="0" destOrd="0" presId="urn:microsoft.com/office/officeart/2005/8/layout/architecture"/>
    <dgm:cxn modelId="{905E8818-940A-4BC8-9ACA-9361E94561E9}" srcId="{5A3649E4-03CE-46CA-AAFC-FD60CD464144}" destId="{91FA8C2E-3C3D-4927-82EA-1FB664CCF449}" srcOrd="0" destOrd="0" parTransId="{DFDA22FA-2CF6-4C0A-8D05-0D6330313DF0}" sibTransId="{5D7BAF0E-0ABD-4C72-B43C-36785E45D918}"/>
    <dgm:cxn modelId="{E4EE941C-6F18-4A61-B5DA-88DD684420FF}" srcId="{FDFD7672-CBF7-425E-91B3-28B84DBFBE51}" destId="{5227B3A3-548F-4A01-9EF2-5FF2F2632406}" srcOrd="0" destOrd="0" parTransId="{436EB82B-4DFE-4013-AC08-968B946C47B4}" sibTransId="{5B563A8B-9F6A-4157-9249-11E6AC5425EF}"/>
    <dgm:cxn modelId="{FF07CE21-9A85-4978-8887-C020F2AA2AE9}" type="presOf" srcId="{174B496D-6ED6-44AD-A307-62FFC2528ADF}" destId="{31C1B94A-4248-41F8-A11A-6AE8D3F7D0BC}" srcOrd="0" destOrd="0" presId="urn:microsoft.com/office/officeart/2005/8/layout/architecture"/>
    <dgm:cxn modelId="{CF99F124-6FEB-4681-B11C-AF46E7C25562}" srcId="{B0311E2D-EADE-44C0-B536-758FED5B23A8}" destId="{9D3C947B-C072-4967-A6B3-0DBA18B8BE11}" srcOrd="0" destOrd="0" parTransId="{9B79E8DE-ABE5-4250-BC7D-DF2E0F398153}" sibTransId="{8B5AA9FF-8F8A-4034-AD29-00CC2909B25D}"/>
    <dgm:cxn modelId="{5F224F26-6823-4733-B363-6B113F779EEA}" srcId="{944DE726-DEBA-4E06-B8EE-C639DE39146F}" destId="{42C69863-B6AD-4310-969B-63E6555153AA}" srcOrd="0" destOrd="0" parTransId="{A924223C-8697-459D-A76C-D472CDDAF701}" sibTransId="{FDEDC9F2-DA0C-47E2-910C-7962AC26F961}"/>
    <dgm:cxn modelId="{3FD3022C-57A4-4B9D-B976-3BDF8DBFDFA8}" srcId="{479BD686-9037-487C-8DA2-F08818596275}" destId="{B7E75CD6-C813-497B-B780-5300364AF5DE}" srcOrd="0" destOrd="0" parTransId="{D6E7C757-5B4E-4B1F-B54C-9D08D478C2A9}" sibTransId="{0A890325-1270-42D3-8105-4BCB6E3A6197}"/>
    <dgm:cxn modelId="{6F09B52F-34CC-46FC-9496-A0FA198632B5}" srcId="{CF1A14E2-C0AA-488D-BBAA-409C080A2919}" destId="{57AFD045-BB3F-47CE-B779-FC4C727E540B}" srcOrd="0" destOrd="0" parTransId="{40F39722-697B-4BA2-9C74-703D5A5850AC}" sibTransId="{BC73EF65-F05C-48A1-A56C-11996B5D5E23}"/>
    <dgm:cxn modelId="{BC22C433-686A-4703-80A4-79E1E084A7BA}" type="presOf" srcId="{7F1FD6A4-371F-41E3-9589-C79E8BE80322}" destId="{A59091BA-286B-476D-B863-639FDBABA76D}" srcOrd="0" destOrd="0" presId="urn:microsoft.com/office/officeart/2005/8/layout/architecture"/>
    <dgm:cxn modelId="{6AE12738-54F4-442B-B62A-46ED1F521076}" type="presOf" srcId="{5A3649E4-03CE-46CA-AAFC-FD60CD464144}" destId="{72EB4A38-3FA1-499E-A17A-D8C9DB009724}" srcOrd="0" destOrd="0" presId="urn:microsoft.com/office/officeart/2005/8/layout/architecture"/>
    <dgm:cxn modelId="{A0456338-546C-45B2-8523-57A665644132}" type="presOf" srcId="{65E996EF-2715-45F1-BA49-C1E0275DAD3E}" destId="{B3B07292-ADD0-44AD-852F-936B3A43AA78}" srcOrd="0" destOrd="0" presId="urn:microsoft.com/office/officeart/2005/8/layout/architecture"/>
    <dgm:cxn modelId="{FAA87C3C-2AD3-4D14-B9B1-5D084502DAF0}" srcId="{C660F784-1209-445E-AD63-A05A30F055BC}" destId="{238B03AC-AB39-423E-8CAF-8CE1DF459DC7}" srcOrd="0" destOrd="0" parTransId="{69F1702A-36E9-4869-9A70-44D3BC0CB53D}" sibTransId="{3AA5D9AD-1F36-453A-AC95-ED6414CA0E51}"/>
    <dgm:cxn modelId="{073C4D3F-AD5C-4AC4-BB3C-AEFF4F6A0247}" type="presOf" srcId="{42C69863-B6AD-4310-969B-63E6555153AA}" destId="{3314AE34-BE87-45C1-9C45-CCD1F3F9415A}" srcOrd="0" destOrd="0" presId="urn:microsoft.com/office/officeart/2005/8/layout/architecture"/>
    <dgm:cxn modelId="{B2E20C5C-10FA-4432-BCC2-40C24B808A80}" type="presOf" srcId="{944DE726-DEBA-4E06-B8EE-C639DE39146F}" destId="{9641EA97-DDE9-4911-8F0F-1F9EEE9E221B}" srcOrd="0" destOrd="0" presId="urn:microsoft.com/office/officeart/2005/8/layout/architecture"/>
    <dgm:cxn modelId="{7A49395C-E26C-4756-9DD0-52D605670845}" srcId="{63752C72-0DD5-4F25-A38B-5B30609D47EB}" destId="{D58F7E6B-7FE3-42C6-B6FF-2D0BC5A9926D}" srcOrd="0" destOrd="0" parTransId="{C0ED0570-22BD-4044-99BA-F047F26F6FF7}" sibTransId="{B4CF22F0-3281-440B-A483-CB602F344369}"/>
    <dgm:cxn modelId="{E528FD5C-E480-4E0C-9C46-A31E60E9D42E}" type="presOf" srcId="{7A27A50D-9379-4847-8AB3-E602229F05C2}" destId="{8EE135C6-115D-406E-9B42-6E7C25B9F9FA}" srcOrd="0" destOrd="0" presId="urn:microsoft.com/office/officeart/2005/8/layout/architecture"/>
    <dgm:cxn modelId="{1ACDA362-57D8-4F85-B1EF-64944B88618F}" type="presOf" srcId="{FDFD7672-CBF7-425E-91B3-28B84DBFBE51}" destId="{7DF7A294-96D7-4003-89FE-8269DB31D43A}" srcOrd="0" destOrd="0" presId="urn:microsoft.com/office/officeart/2005/8/layout/architecture"/>
    <dgm:cxn modelId="{086B9C44-B933-4F42-9FAC-3AFE7DA6EA61}" type="presOf" srcId="{479BD686-9037-487C-8DA2-F08818596275}" destId="{17305019-8515-4E54-BF19-64CE5DA9692D}" srcOrd="0" destOrd="0" presId="urn:microsoft.com/office/officeart/2005/8/layout/architecture"/>
    <dgm:cxn modelId="{3B89C444-F042-47EA-B777-4FC6BD874121}" srcId="{7A27A50D-9379-4847-8AB3-E602229F05C2}" destId="{7F1FD6A4-371F-41E3-9589-C79E8BE80322}" srcOrd="0" destOrd="0" parTransId="{38419F57-A58F-41D7-9303-9BF75362CD2B}" sibTransId="{3B2FA898-A12E-4234-BB1B-904CE452E7E2}"/>
    <dgm:cxn modelId="{BADC8546-B967-453E-86A5-88CC0A29C8BD}" srcId="{BC62CD1E-0A57-4CDC-85BD-360EF9DCA0C0}" destId="{477D7337-1BEB-41D4-9C6D-27DD1DDA5CAA}" srcOrd="0" destOrd="0" parTransId="{AF260FCF-2590-49D7-8A89-310B02AF8B27}" sibTransId="{4A366AA1-63BC-400A-AB05-0B49EFFB1BC5}"/>
    <dgm:cxn modelId="{22E29446-71ED-4A23-85CB-89ACD5281DFA}" type="presOf" srcId="{C660F784-1209-445E-AD63-A05A30F055BC}" destId="{3FC04AB2-27E5-4199-8532-42873C0EB0F6}" srcOrd="0" destOrd="0" presId="urn:microsoft.com/office/officeart/2005/8/layout/architecture"/>
    <dgm:cxn modelId="{5260AF66-7864-4924-A560-F9463D9FC79B}" srcId="{42C69863-B6AD-4310-969B-63E6555153AA}" destId="{E49A8A07-7825-4E0C-A83D-B894AB0AFD16}" srcOrd="0" destOrd="0" parTransId="{2AD2F9E9-8E55-4782-996E-99EBE29508E5}" sibTransId="{948B4794-0A24-4327-A484-708016901648}"/>
    <dgm:cxn modelId="{EE09A049-3349-4373-AA09-D1C82683D9CE}" srcId="{65E996EF-2715-45F1-BA49-C1E0275DAD3E}" destId="{718B4A3C-EFF5-41A5-BC6A-826CB346C7C2}" srcOrd="0" destOrd="0" parTransId="{9D2D09FD-4041-4937-97D8-D172146818FF}" sibTransId="{F7B4F0EE-4D90-42D4-AFE4-18B45D9E6FAA}"/>
    <dgm:cxn modelId="{0A38236B-8413-4804-AC34-3E63EF4349F8}" srcId="{95E312AC-277E-4EA5-AE17-39640876C728}" destId="{CF1A14E2-C0AA-488D-BBAA-409C080A2919}" srcOrd="0" destOrd="0" parTransId="{11B7F919-A602-4A97-BE4C-EBEAE10B3A07}" sibTransId="{5654DC0B-AE6C-40B5-9C26-9C211D1087D0}"/>
    <dgm:cxn modelId="{6A3CA54B-6096-4552-B650-63C27C6D6BBF}" type="presOf" srcId="{D58F7E6B-7FE3-42C6-B6FF-2D0BC5A9926D}" destId="{26E44126-F914-4D93-979C-7AC41AC5A121}" srcOrd="0" destOrd="0" presId="urn:microsoft.com/office/officeart/2005/8/layout/architecture"/>
    <dgm:cxn modelId="{8EB86A4C-B65A-443F-8287-E199E69D6C36}" type="presOf" srcId="{18B0BB8A-AFE8-4272-9951-C8F66DAFD5E1}" destId="{D1323028-AB23-448F-B2C8-09EC620AA25C}" srcOrd="0" destOrd="0" presId="urn:microsoft.com/office/officeart/2005/8/layout/architecture"/>
    <dgm:cxn modelId="{C50FF94C-B935-4191-8029-29F32815F43A}" type="presOf" srcId="{B7E75CD6-C813-497B-B780-5300364AF5DE}" destId="{083490B4-BE90-4908-9837-ECEB8ED59795}" srcOrd="0" destOrd="0" presId="urn:microsoft.com/office/officeart/2005/8/layout/architecture"/>
    <dgm:cxn modelId="{2F3DB16E-8238-4B36-9359-D310A816D497}" type="presOf" srcId="{477D7337-1BEB-41D4-9C6D-27DD1DDA5CAA}" destId="{E0FB8FA6-87A5-4637-9CE6-1CD63CC5D95D}" srcOrd="0" destOrd="0" presId="urn:microsoft.com/office/officeart/2005/8/layout/architecture"/>
    <dgm:cxn modelId="{852CC472-8311-41D2-B3D9-842E2CF85B60}" srcId="{5227B3A3-548F-4A01-9EF2-5FF2F2632406}" destId="{D318551A-2698-4B3C-B850-CA59E982FC4E}" srcOrd="0" destOrd="0" parTransId="{D01F9D7B-B8FE-4E73-836C-02C13778F818}" sibTransId="{F5D11BC2-94AE-433F-A9FB-29C7A4B87957}"/>
    <dgm:cxn modelId="{7A93CA77-B93D-498F-9F1F-F11FA2CBAF15}" srcId="{D318551A-2698-4B3C-B850-CA59E982FC4E}" destId="{A38A8821-91E6-434B-AF6D-2CB65531A823}" srcOrd="0" destOrd="0" parTransId="{03E94AFC-0C19-4EEF-A104-2F2CB3F679FA}" sibTransId="{0A9ED52C-42BE-4528-BBE9-4D3EFB5C9208}"/>
    <dgm:cxn modelId="{C6928C79-20E0-481C-8B37-F99005CEF671}" srcId="{BC62CD1E-0A57-4CDC-85BD-360EF9DCA0C0}" destId="{B0311E2D-EADE-44C0-B536-758FED5B23A8}" srcOrd="4" destOrd="0" parTransId="{E1D9E8D4-D232-4EE0-BB63-661AAE96409C}" sibTransId="{19CEA737-03DB-4F3F-9F48-44C23FB80874}"/>
    <dgm:cxn modelId="{ABCDBE7D-CD59-4492-8195-D6CA8820F692}" srcId="{3F212F73-6EAE-4470-B3AF-5D7A681DBD35}" destId="{65E996EF-2715-45F1-BA49-C1E0275DAD3E}" srcOrd="0" destOrd="0" parTransId="{14BED70F-003B-430E-B949-159F536B4A70}" sibTransId="{240AC77A-C679-4462-9E13-37157E897C78}"/>
    <dgm:cxn modelId="{A7D39781-D0A9-4714-A8CB-745106A78A7D}" type="presOf" srcId="{A38A8821-91E6-434B-AF6D-2CB65531A823}" destId="{9188F86F-C197-4736-BAE5-EBE77CC688DA}" srcOrd="0" destOrd="0" presId="urn:microsoft.com/office/officeart/2005/8/layout/architecture"/>
    <dgm:cxn modelId="{9FEB7A82-242B-47D5-82EC-E3EB602D00F0}" srcId="{16CE144E-227E-4CAA-A3C2-73420C646B4B}" destId="{95E312AC-277E-4EA5-AE17-39640876C728}" srcOrd="0" destOrd="0" parTransId="{62A05024-5B88-4331-9345-66E38E50A8A4}" sibTransId="{2D20A4CB-082D-4BBA-9976-20BCC484243E}"/>
    <dgm:cxn modelId="{AF10988C-0187-4CEE-A2BC-FCD20E4C7510}" srcId="{02B22FB3-1FF7-4E98-A240-50145287E895}" destId="{3F212F73-6EAE-4470-B3AF-5D7A681DBD35}" srcOrd="0" destOrd="0" parTransId="{5AB578B5-5090-4358-BF29-91123084176D}" sibTransId="{99AB94F2-D577-417B-9568-CDABEA61659E}"/>
    <dgm:cxn modelId="{DDBF368E-83CB-4913-BB02-527CF9B78FB6}" srcId="{5AAA0430-EAAF-49C5-8981-5345E4CAB430}" destId="{BD918C99-A22E-450A-9954-F62C2915A717}" srcOrd="0" destOrd="0" parTransId="{F67B182E-D166-4097-8A3D-B0B9E54F601D}" sibTransId="{76758DF5-9B44-41FC-BA29-93AC0E6B1A2A}"/>
    <dgm:cxn modelId="{6E02A790-4AF4-47EB-85CE-7FD28EBE9515}" srcId="{718B4A3C-EFF5-41A5-BC6A-826CB346C7C2}" destId="{5AAA0430-EAAF-49C5-8981-5345E4CAB430}" srcOrd="0" destOrd="0" parTransId="{213C9F7C-E4E4-4EC1-AC62-6E9FB4C1EB24}" sibTransId="{7DEF1DB7-04F2-44F9-BB4A-0E76850A4C17}"/>
    <dgm:cxn modelId="{35300295-3DE6-4CC2-9C6B-0FA309DA2C90}" type="presOf" srcId="{2179E194-75B3-465A-B6F5-24A487990E28}" destId="{A0BD5C41-9735-4F7D-9B2B-3554CDC09E78}" srcOrd="0" destOrd="0" presId="urn:microsoft.com/office/officeart/2005/8/layout/architecture"/>
    <dgm:cxn modelId="{D6624198-F789-4C91-B246-B90A3E4197D8}" srcId="{A38A8821-91E6-434B-AF6D-2CB65531A823}" destId="{8C2DA542-C3E4-403A-8445-8BF11118F541}" srcOrd="0" destOrd="0" parTransId="{2BCD1808-55CC-46C6-A6AB-652B7FE2BA32}" sibTransId="{CFE0F499-BE02-4622-9324-53B0BDF2449F}"/>
    <dgm:cxn modelId="{CAF1A199-37FB-461C-9B3D-AB495BA5585A}" type="presOf" srcId="{3F212F73-6EAE-4470-B3AF-5D7A681DBD35}" destId="{C6F3DFD3-117D-4549-AEA3-7410C4D2F33E}" srcOrd="0" destOrd="0" presId="urn:microsoft.com/office/officeart/2005/8/layout/architecture"/>
    <dgm:cxn modelId="{BB4A47A0-8CE3-42C5-9E0E-03BB3EF5FC2A}" type="presOf" srcId="{E4D3D01B-9B45-44F8-A77A-F9B53DA3AC9C}" destId="{B36B095B-B903-46EF-8D1A-F4F29C5D71BE}" srcOrd="0" destOrd="0" presId="urn:microsoft.com/office/officeart/2005/8/layout/architecture"/>
    <dgm:cxn modelId="{6F7E70A1-0CE1-47AD-BDFD-577E7BE55182}" srcId="{BC62CD1E-0A57-4CDC-85BD-360EF9DCA0C0}" destId="{18B0BB8A-AFE8-4272-9951-C8F66DAFD5E1}" srcOrd="2" destOrd="0" parTransId="{8C5D7988-735A-48F6-9FB3-7D0557B9D40C}" sibTransId="{1CADE952-B67F-4ADC-9EA7-11EF0700D6DA}"/>
    <dgm:cxn modelId="{823526A4-96B8-4EFD-94DE-548E24048035}" type="presOf" srcId="{D318551A-2698-4B3C-B850-CA59E982FC4E}" destId="{D3C7C611-C9CF-4066-8598-FBB9C84834ED}" srcOrd="0" destOrd="0" presId="urn:microsoft.com/office/officeart/2005/8/layout/architecture"/>
    <dgm:cxn modelId="{413B4FA5-7C73-447A-8252-3DD3EAEB9B43}" type="presOf" srcId="{9D3C947B-C072-4967-A6B3-0DBA18B8BE11}" destId="{242C1DFA-94B1-4772-9B51-158FE99DD23A}" srcOrd="0" destOrd="0" presId="urn:microsoft.com/office/officeart/2005/8/layout/architecture"/>
    <dgm:cxn modelId="{009CBCA5-FBB4-4EF3-BAE7-3C69B7B136A6}" srcId="{477D7337-1BEB-41D4-9C6D-27DD1DDA5CAA}" destId="{479BD686-9037-487C-8DA2-F08818596275}" srcOrd="0" destOrd="0" parTransId="{F0DB3485-E907-4338-808A-0C2503CD09E0}" sibTransId="{022FB4DE-2EEC-4829-8788-BB1D7DF3458E}"/>
    <dgm:cxn modelId="{7F946CA6-E338-4B7A-93E7-18D784F59C5A}" srcId="{57AFD045-BB3F-47CE-B779-FC4C727E540B}" destId="{C660F784-1209-445E-AD63-A05A30F055BC}" srcOrd="0" destOrd="0" parTransId="{1581DDEC-E00D-4DF3-B457-FA2FCA9A83B6}" sibTransId="{37CAE6B4-25EE-44F3-8474-0006014B5281}"/>
    <dgm:cxn modelId="{FD5391AA-518D-4043-A84E-B198198F233E}" type="presOf" srcId="{BD918C99-A22E-450A-9954-F62C2915A717}" destId="{D39828E4-CA6E-49BA-A185-CB09DDFE2719}" srcOrd="0" destOrd="0" presId="urn:microsoft.com/office/officeart/2005/8/layout/architecture"/>
    <dgm:cxn modelId="{170460AB-97C3-43DC-85A8-3C8BA0E72BA2}" type="presOf" srcId="{599EDAA2-00FE-4FD1-A440-E04ACDB7209B}" destId="{6914A49D-805B-4DC7-BF4F-FFC1CE71B083}" srcOrd="0" destOrd="0" presId="urn:microsoft.com/office/officeart/2005/8/layout/architecture"/>
    <dgm:cxn modelId="{795318AD-CBD8-4FBF-8DC4-890C9685211E}" srcId="{E49A8A07-7825-4E0C-A83D-B894AB0AFD16}" destId="{5A3649E4-03CE-46CA-AAFC-FD60CD464144}" srcOrd="0" destOrd="0" parTransId="{068CE498-90D6-4BEC-B181-B579EB258F4A}" sibTransId="{B15376AC-F941-4434-846C-D15596CE87A5}"/>
    <dgm:cxn modelId="{044D3AB3-2858-4CC2-B4B9-BCCD66BD2C86}" type="presOf" srcId="{91FA8C2E-3C3D-4927-82EA-1FB664CCF449}" destId="{3451BBC5-7700-46F4-B36F-652127A422F6}" srcOrd="0" destOrd="0" presId="urn:microsoft.com/office/officeart/2005/8/layout/architecture"/>
    <dgm:cxn modelId="{87A66BB3-9625-46AA-8ACD-01324B27D45A}" type="presOf" srcId="{14E11E5C-AA4E-4FBE-A627-4F7FE2DA3B59}" destId="{84A690FE-2A80-484A-9BE7-95B698377068}" srcOrd="0" destOrd="0" presId="urn:microsoft.com/office/officeart/2005/8/layout/architecture"/>
    <dgm:cxn modelId="{063A6BBC-331E-40A4-92A2-B5AE24408274}" type="presOf" srcId="{16CE144E-227E-4CAA-A3C2-73420C646B4B}" destId="{5C1ED861-6CB3-4404-B8BA-816FBA55830D}" srcOrd="0" destOrd="0" presId="urn:microsoft.com/office/officeart/2005/8/layout/architecture"/>
    <dgm:cxn modelId="{7C324BC2-0C11-4E7A-907C-670B9D1C73D2}" srcId="{599EDAA2-00FE-4FD1-A440-E04ACDB7209B}" destId="{2179E194-75B3-465A-B6F5-24A487990E28}" srcOrd="0" destOrd="0" parTransId="{1F2B80AA-2CF2-4612-A1B4-BD2E68F162E8}" sibTransId="{F8F4D5B8-E5FD-4BBA-B428-D5E1B81B219E}"/>
    <dgm:cxn modelId="{5567BCC4-272B-46B6-9A3B-A4CC02AD5BD3}" type="presOf" srcId="{E49A8A07-7825-4E0C-A83D-B894AB0AFD16}" destId="{22E3F09D-4F8D-4480-A670-645DAA852096}" srcOrd="0" destOrd="0" presId="urn:microsoft.com/office/officeart/2005/8/layout/architecture"/>
    <dgm:cxn modelId="{131806C7-54D9-46D6-8F07-6B75CEA04F76}" type="presOf" srcId="{2AFD02A7-6441-497A-A0C9-71FD6E667025}" destId="{7CAFF14E-C903-48B4-B760-901796348CDE}" srcOrd="0" destOrd="0" presId="urn:microsoft.com/office/officeart/2005/8/layout/architecture"/>
    <dgm:cxn modelId="{1E184FCA-5651-4392-A15F-86EDB499186D}" type="presOf" srcId="{63752C72-0DD5-4F25-A38B-5B30609D47EB}" destId="{54D5FE6F-08E7-407D-B366-7BED12AEFF2B}" srcOrd="0" destOrd="0" presId="urn:microsoft.com/office/officeart/2005/8/layout/architecture"/>
    <dgm:cxn modelId="{D5A42DCB-840F-4175-AF6A-4DF10111B337}" type="presOf" srcId="{5AAA0430-EAAF-49C5-8981-5345E4CAB430}" destId="{B29F7B8C-2DC5-43AC-8D36-0ECCE10562C3}" srcOrd="0" destOrd="0" presId="urn:microsoft.com/office/officeart/2005/8/layout/architecture"/>
    <dgm:cxn modelId="{1D7FE1CB-0AED-41A4-B58F-FD7DB9E94801}" type="presOf" srcId="{718B4A3C-EFF5-41A5-BC6A-826CB346C7C2}" destId="{C4ADD9A1-F4D3-46F0-B80D-EDE571E0353E}" srcOrd="0" destOrd="0" presId="urn:microsoft.com/office/officeart/2005/8/layout/architecture"/>
    <dgm:cxn modelId="{85FE30CC-084E-4DA3-B63F-29F1C3EAEAFD}" type="presOf" srcId="{8C2DA542-C3E4-403A-8445-8BF11118F541}" destId="{8C164D4F-C82D-4CF2-9BE2-4E43EDEF7C72}" srcOrd="0" destOrd="0" presId="urn:microsoft.com/office/officeart/2005/8/layout/architecture"/>
    <dgm:cxn modelId="{56F7EECF-E95E-457E-A365-A4252269B7E1}" srcId="{9D3C947B-C072-4967-A6B3-0DBA18B8BE11}" destId="{63752C72-0DD5-4F25-A38B-5B30609D47EB}" srcOrd="0" destOrd="0" parTransId="{219B5354-D6AD-4F10-96E3-41125D7C5646}" sibTransId="{D6C37650-6AE6-41C5-BA6E-4AE8C908E088}"/>
    <dgm:cxn modelId="{DBBB81D3-2380-440B-8131-EB62FCBE6B8A}" type="presOf" srcId="{95E312AC-277E-4EA5-AE17-39640876C728}" destId="{DEAFDCAA-4337-455D-B719-C90DFB0DC019}" srcOrd="0" destOrd="0" presId="urn:microsoft.com/office/officeart/2005/8/layout/architecture"/>
    <dgm:cxn modelId="{F02897D4-784C-4935-887C-6B82EDDF3D2F}" srcId="{D58F7E6B-7FE3-42C6-B6FF-2D0BC5A9926D}" destId="{7A27A50D-9379-4847-8AB3-E602229F05C2}" srcOrd="0" destOrd="0" parTransId="{C47472EC-F471-4002-A91B-55F8455D2100}" sibTransId="{2171C3E6-B97D-474D-B8B2-AAD2FA88F762}"/>
    <dgm:cxn modelId="{9DBED8D7-AD85-46F2-8E66-6D17377786F8}" srcId="{B7E75CD6-C813-497B-B780-5300364AF5DE}" destId="{FDFD7672-CBF7-425E-91B3-28B84DBFBE51}" srcOrd="0" destOrd="0" parTransId="{57D55FC9-1542-4EE5-BA1E-59D7DF015F54}" sibTransId="{F3B163ED-E4F8-40AC-90A1-AB37481AF11F}"/>
    <dgm:cxn modelId="{1C16FEE1-C169-4B17-B04E-3792E0251198}" type="presOf" srcId="{CF1A14E2-C0AA-488D-BBAA-409C080A2919}" destId="{BF932938-8AD9-4065-8990-4D79392236E7}" srcOrd="0" destOrd="0" presId="urn:microsoft.com/office/officeart/2005/8/layout/architecture"/>
    <dgm:cxn modelId="{032304E4-AB51-42EA-8775-70475F4FDBB9}" type="presOf" srcId="{BC62CD1E-0A57-4CDC-85BD-360EF9DCA0C0}" destId="{D1C1E590-4925-4C0E-BDD9-20B3E65AD247}" srcOrd="0" destOrd="0" presId="urn:microsoft.com/office/officeart/2005/8/layout/architecture"/>
    <dgm:cxn modelId="{144A4BE7-5BC0-49B0-95F2-C5F9D636E907}" type="presOf" srcId="{B0311E2D-EADE-44C0-B536-758FED5B23A8}" destId="{E14C3A99-F7F4-4743-90C9-E5985AB01909}" srcOrd="0" destOrd="0" presId="urn:microsoft.com/office/officeart/2005/8/layout/architecture"/>
    <dgm:cxn modelId="{AA59B0EA-352A-4EBF-805A-D579EAE1B4BB}" srcId="{2AFD02A7-6441-497A-A0C9-71FD6E667025}" destId="{02B22FB3-1FF7-4E98-A240-50145287E895}" srcOrd="0" destOrd="0" parTransId="{A185C118-9516-4E35-A3A0-E5D9632DB802}" sibTransId="{FF13298F-0423-4F08-86FF-D9BC3D799B97}"/>
    <dgm:cxn modelId="{16DDB8F2-EFD8-4A6C-BE91-513ECBA4261F}" type="presOf" srcId="{57AFD045-BB3F-47CE-B779-FC4C727E540B}" destId="{C5C82684-2FD5-48FF-BB2D-8900824B0783}" srcOrd="0" destOrd="0" presId="urn:microsoft.com/office/officeart/2005/8/layout/architecture"/>
    <dgm:cxn modelId="{1BEDA9F3-10F7-42B0-9969-50AC1EA6ACD4}" srcId="{BC62CD1E-0A57-4CDC-85BD-360EF9DCA0C0}" destId="{174B496D-6ED6-44AD-A307-62FFC2528ADF}" srcOrd="1" destOrd="0" parTransId="{32B2202A-4BF7-418F-9972-D5E65C440667}" sibTransId="{558AD3A6-8326-4E1A-80D9-9C7259BD50CD}"/>
    <dgm:cxn modelId="{BFC3D0F4-49EE-4544-AD82-928318AB672B}" srcId="{174B496D-6ED6-44AD-A307-62FFC2528ADF}" destId="{2AFD02A7-6441-497A-A0C9-71FD6E667025}" srcOrd="0" destOrd="0" parTransId="{3EA2616B-25F7-4AF9-8957-58162C6D517B}" sibTransId="{555FE57B-1509-4975-9CEA-9D08FD2F8D81}"/>
    <dgm:cxn modelId="{C23064F5-BE2F-43F0-9E02-1E6806234443}" srcId="{238B03AC-AB39-423E-8CAF-8CE1DF459DC7}" destId="{E4D3D01B-9B45-44F8-A77A-F9B53DA3AC9C}" srcOrd="0" destOrd="0" parTransId="{60944706-4C84-4D88-A847-8AFB0A669CE1}" sibTransId="{1DB09E3D-7C90-4942-A813-805B3314815F}"/>
    <dgm:cxn modelId="{870FAEF5-0359-4551-A8CA-4A9FCDC6F8E3}" srcId="{BC62CD1E-0A57-4CDC-85BD-360EF9DCA0C0}" destId="{14E11E5C-AA4E-4FBE-A627-4F7FE2DA3B59}" srcOrd="3" destOrd="0" parTransId="{CD49308D-CEF4-443F-8E97-27779FF3542C}" sibTransId="{CA840AE0-9B40-457E-BB4E-BB89E5508D3A}"/>
    <dgm:cxn modelId="{B04AEDF5-E50B-46F5-8E72-563740C7E55E}" type="presOf" srcId="{238B03AC-AB39-423E-8CAF-8CE1DF459DC7}" destId="{24BB3F36-35F6-4E9C-AF52-DE585EF65261}" srcOrd="0" destOrd="0" presId="urn:microsoft.com/office/officeart/2005/8/layout/architecture"/>
    <dgm:cxn modelId="{B2220DF8-7452-4A60-8D58-CF4D724B044D}" type="presOf" srcId="{5227B3A3-548F-4A01-9EF2-5FF2F2632406}" destId="{A0AF536B-4D57-4027-8197-DF3F74D8E234}" srcOrd="0" destOrd="0" presId="urn:microsoft.com/office/officeart/2005/8/layout/architecture"/>
    <dgm:cxn modelId="{6D4B25FA-F769-4DDD-B213-8980EBF6AC7B}" srcId="{7F1FD6A4-371F-41E3-9589-C79E8BE80322}" destId="{0768EC18-479A-4C20-8DD9-9F86C1EBBCD7}" srcOrd="0" destOrd="0" parTransId="{48F61D6A-65F7-482A-96B4-EAAEF7C8EB07}" sibTransId="{E3D61689-CB8D-4A90-AB74-6379F99D17F1}"/>
    <dgm:cxn modelId="{461EB0FB-DD79-46FB-A8B4-B1C0FA108280}" srcId="{91FA8C2E-3C3D-4927-82EA-1FB664CCF449}" destId="{599EDAA2-00FE-4FD1-A440-E04ACDB7209B}" srcOrd="0" destOrd="0" parTransId="{B76D0F4C-52DD-4478-8539-32263E6DDF3E}" sibTransId="{3728FB79-7C94-4413-9027-0473437AAA07}"/>
    <dgm:cxn modelId="{580C88FF-0A6C-4CD1-B49E-6B008E03CDF2}" type="presOf" srcId="{0768EC18-479A-4C20-8DD9-9F86C1EBBCD7}" destId="{3699290D-A6A1-43C3-ADBA-DB604EC8CC8C}" srcOrd="0" destOrd="0" presId="urn:microsoft.com/office/officeart/2005/8/layout/architecture"/>
    <dgm:cxn modelId="{6098A55B-D043-41A0-968B-4C55320BDEEE}" type="presParOf" srcId="{D1C1E590-4925-4C0E-BDD9-20B3E65AD247}" destId="{2B92FB3C-64BF-4390-B6E0-7960AC7D3100}" srcOrd="0" destOrd="0" presId="urn:microsoft.com/office/officeart/2005/8/layout/architecture"/>
    <dgm:cxn modelId="{3DC3968D-0990-4004-A23B-CBB9D7BA48EF}" type="presParOf" srcId="{2B92FB3C-64BF-4390-B6E0-7960AC7D3100}" destId="{E0FB8FA6-87A5-4637-9CE6-1CD63CC5D95D}" srcOrd="0" destOrd="0" presId="urn:microsoft.com/office/officeart/2005/8/layout/architecture"/>
    <dgm:cxn modelId="{09A20263-41C4-42CC-9C62-689F17EBEBF4}" type="presParOf" srcId="{2B92FB3C-64BF-4390-B6E0-7960AC7D3100}" destId="{C2718291-C0C5-410C-99A8-36669D4DDD16}" srcOrd="1" destOrd="0" presId="urn:microsoft.com/office/officeart/2005/8/layout/architecture"/>
    <dgm:cxn modelId="{264219AD-DC0E-406C-9888-5FBE6CC8AFED}" type="presParOf" srcId="{2B92FB3C-64BF-4390-B6E0-7960AC7D3100}" destId="{1C326B9F-BE40-470B-A339-AC91B067414E}" srcOrd="2" destOrd="0" presId="urn:microsoft.com/office/officeart/2005/8/layout/architecture"/>
    <dgm:cxn modelId="{340749E8-ACA6-466B-B247-0F17177059DA}" type="presParOf" srcId="{1C326B9F-BE40-470B-A339-AC91B067414E}" destId="{1EC891E5-C5E8-48C9-90DE-183FD02D7F05}" srcOrd="0" destOrd="0" presId="urn:microsoft.com/office/officeart/2005/8/layout/architecture"/>
    <dgm:cxn modelId="{A8635684-D6BC-47B3-882D-EA0E4EE56066}" type="presParOf" srcId="{1EC891E5-C5E8-48C9-90DE-183FD02D7F05}" destId="{17305019-8515-4E54-BF19-64CE5DA9692D}" srcOrd="0" destOrd="0" presId="urn:microsoft.com/office/officeart/2005/8/layout/architecture"/>
    <dgm:cxn modelId="{F7A22C17-8943-474C-A868-B0A82C569073}" type="presParOf" srcId="{1EC891E5-C5E8-48C9-90DE-183FD02D7F05}" destId="{E60C48C4-0126-46E2-9C9C-3A671C2546D5}" srcOrd="1" destOrd="0" presId="urn:microsoft.com/office/officeart/2005/8/layout/architecture"/>
    <dgm:cxn modelId="{0C1FE914-E721-4923-A3B8-F0ABD29C0CA0}" type="presParOf" srcId="{1EC891E5-C5E8-48C9-90DE-183FD02D7F05}" destId="{25627690-5B9F-4A43-BB49-012259B3D60F}" srcOrd="2" destOrd="0" presId="urn:microsoft.com/office/officeart/2005/8/layout/architecture"/>
    <dgm:cxn modelId="{D6064C3E-7C97-4E3C-A649-91CAF8435C2E}" type="presParOf" srcId="{25627690-5B9F-4A43-BB49-012259B3D60F}" destId="{CE957146-F86C-4095-9F0D-D1469B18A9C1}" srcOrd="0" destOrd="0" presId="urn:microsoft.com/office/officeart/2005/8/layout/architecture"/>
    <dgm:cxn modelId="{1F9F2B62-6512-4B27-B0A7-FFF35C8AE58F}" type="presParOf" srcId="{CE957146-F86C-4095-9F0D-D1469B18A9C1}" destId="{083490B4-BE90-4908-9837-ECEB8ED59795}" srcOrd="0" destOrd="0" presId="urn:microsoft.com/office/officeart/2005/8/layout/architecture"/>
    <dgm:cxn modelId="{049C2D98-93CF-4870-81C0-668F567C4DC4}" type="presParOf" srcId="{CE957146-F86C-4095-9F0D-D1469B18A9C1}" destId="{6E086151-B99D-4533-AEA8-C9397ED185BD}" srcOrd="1" destOrd="0" presId="urn:microsoft.com/office/officeart/2005/8/layout/architecture"/>
    <dgm:cxn modelId="{EB0606B5-5C59-46C4-AF59-224A04AB9056}" type="presParOf" srcId="{CE957146-F86C-4095-9F0D-D1469B18A9C1}" destId="{F367DF7E-A283-4605-A723-E0DC6A828E0A}" srcOrd="2" destOrd="0" presId="urn:microsoft.com/office/officeart/2005/8/layout/architecture"/>
    <dgm:cxn modelId="{245AF016-7B71-4A64-B99C-BD4BF4A9A969}" type="presParOf" srcId="{F367DF7E-A283-4605-A723-E0DC6A828E0A}" destId="{235FF640-98F7-45D6-92D7-BD427B9C7942}" srcOrd="0" destOrd="0" presId="urn:microsoft.com/office/officeart/2005/8/layout/architecture"/>
    <dgm:cxn modelId="{22940C65-57C1-4C95-8B79-508AC8AE3EFC}" type="presParOf" srcId="{235FF640-98F7-45D6-92D7-BD427B9C7942}" destId="{7DF7A294-96D7-4003-89FE-8269DB31D43A}" srcOrd="0" destOrd="0" presId="urn:microsoft.com/office/officeart/2005/8/layout/architecture"/>
    <dgm:cxn modelId="{0F3C8E52-D190-474B-A13F-ACD10BE4EB56}" type="presParOf" srcId="{235FF640-98F7-45D6-92D7-BD427B9C7942}" destId="{D2C11FF9-0350-45C5-8634-7947B560B791}" srcOrd="1" destOrd="0" presId="urn:microsoft.com/office/officeart/2005/8/layout/architecture"/>
    <dgm:cxn modelId="{16F7AF02-96EB-4941-B3CB-B8B033E473A5}" type="presParOf" srcId="{235FF640-98F7-45D6-92D7-BD427B9C7942}" destId="{82292264-F5D7-4878-9855-BBDBA02BDFC2}" srcOrd="2" destOrd="0" presId="urn:microsoft.com/office/officeart/2005/8/layout/architecture"/>
    <dgm:cxn modelId="{C53029DF-E63B-4C6A-9C43-4C1937369717}" type="presParOf" srcId="{82292264-F5D7-4878-9855-BBDBA02BDFC2}" destId="{E44CDB64-6BCA-42A7-894A-158EC519759F}" srcOrd="0" destOrd="0" presId="urn:microsoft.com/office/officeart/2005/8/layout/architecture"/>
    <dgm:cxn modelId="{F9B8013B-CD74-448C-B027-983C3128B1DB}" type="presParOf" srcId="{E44CDB64-6BCA-42A7-894A-158EC519759F}" destId="{A0AF536B-4D57-4027-8197-DF3F74D8E234}" srcOrd="0" destOrd="0" presId="urn:microsoft.com/office/officeart/2005/8/layout/architecture"/>
    <dgm:cxn modelId="{8FA35512-D67C-464A-B1FE-4D835454CFD9}" type="presParOf" srcId="{E44CDB64-6BCA-42A7-894A-158EC519759F}" destId="{54BED8B7-B889-4D29-9D4C-5CC0744616F8}" srcOrd="1" destOrd="0" presId="urn:microsoft.com/office/officeart/2005/8/layout/architecture"/>
    <dgm:cxn modelId="{74E08FD8-5629-4ACD-A4C3-6AA2EF853EFE}" type="presParOf" srcId="{E44CDB64-6BCA-42A7-894A-158EC519759F}" destId="{5B4B5E62-E503-43AB-A97D-F48777AB9EE1}" srcOrd="2" destOrd="0" presId="urn:microsoft.com/office/officeart/2005/8/layout/architecture"/>
    <dgm:cxn modelId="{25D007DC-776D-4E61-B120-C314BEEF7B4B}" type="presParOf" srcId="{5B4B5E62-E503-43AB-A97D-F48777AB9EE1}" destId="{E42ACCF3-8214-4624-8516-B1C1DDC47B14}" srcOrd="0" destOrd="0" presId="urn:microsoft.com/office/officeart/2005/8/layout/architecture"/>
    <dgm:cxn modelId="{B90C0318-8161-42E3-AC65-21EA6BAF01AE}" type="presParOf" srcId="{E42ACCF3-8214-4624-8516-B1C1DDC47B14}" destId="{D3C7C611-C9CF-4066-8598-FBB9C84834ED}" srcOrd="0" destOrd="0" presId="urn:microsoft.com/office/officeart/2005/8/layout/architecture"/>
    <dgm:cxn modelId="{AB269295-792A-4171-8C63-5B81630A66E4}" type="presParOf" srcId="{E42ACCF3-8214-4624-8516-B1C1DDC47B14}" destId="{3AA241D9-5315-4660-AD9A-972815152B03}" srcOrd="1" destOrd="0" presId="urn:microsoft.com/office/officeart/2005/8/layout/architecture"/>
    <dgm:cxn modelId="{1C7948CF-658D-4878-AD35-A15533887028}" type="presParOf" srcId="{E42ACCF3-8214-4624-8516-B1C1DDC47B14}" destId="{019026AD-57B6-4A4C-9982-85693DCBAF7B}" srcOrd="2" destOrd="0" presId="urn:microsoft.com/office/officeart/2005/8/layout/architecture"/>
    <dgm:cxn modelId="{F5556266-3FCC-4BD2-B97B-0DAC6597FFBB}" type="presParOf" srcId="{019026AD-57B6-4A4C-9982-85693DCBAF7B}" destId="{333C225D-103A-4A61-8BAA-41192EFA9470}" srcOrd="0" destOrd="0" presId="urn:microsoft.com/office/officeart/2005/8/layout/architecture"/>
    <dgm:cxn modelId="{95D7BE38-4532-4C0A-86C8-49C677013268}" type="presParOf" srcId="{333C225D-103A-4A61-8BAA-41192EFA9470}" destId="{9188F86F-C197-4736-BAE5-EBE77CC688DA}" srcOrd="0" destOrd="0" presId="urn:microsoft.com/office/officeart/2005/8/layout/architecture"/>
    <dgm:cxn modelId="{F1A4FC7F-8BFB-48F0-9E37-F279DBBC666B}" type="presParOf" srcId="{333C225D-103A-4A61-8BAA-41192EFA9470}" destId="{8327829D-EE03-447E-A6C2-C5EF5DE7FEF7}" srcOrd="1" destOrd="0" presId="urn:microsoft.com/office/officeart/2005/8/layout/architecture"/>
    <dgm:cxn modelId="{23D2BB08-4DC7-4AEF-9B24-4650199FC979}" type="presParOf" srcId="{333C225D-103A-4A61-8BAA-41192EFA9470}" destId="{F20618BE-8F8C-471B-BBE9-68F266ACE6EF}" srcOrd="2" destOrd="0" presId="urn:microsoft.com/office/officeart/2005/8/layout/architecture"/>
    <dgm:cxn modelId="{2E90723C-6C77-4BBA-99FD-2163C4F0152D}" type="presParOf" srcId="{F20618BE-8F8C-471B-BBE9-68F266ACE6EF}" destId="{67AC23F9-68B3-4A8C-895C-66B19CB449E5}" srcOrd="0" destOrd="0" presId="urn:microsoft.com/office/officeart/2005/8/layout/architecture"/>
    <dgm:cxn modelId="{C9057B32-F238-4D2E-ABE4-93EF0D5A7243}" type="presParOf" srcId="{67AC23F9-68B3-4A8C-895C-66B19CB449E5}" destId="{8C164D4F-C82D-4CF2-9BE2-4E43EDEF7C72}" srcOrd="0" destOrd="0" presId="urn:microsoft.com/office/officeart/2005/8/layout/architecture"/>
    <dgm:cxn modelId="{B1860473-92E9-42DC-A333-21CC09BCF0D0}" type="presParOf" srcId="{67AC23F9-68B3-4A8C-895C-66B19CB449E5}" destId="{F1935A8D-C596-49B2-A069-90CFE18104C1}" srcOrd="1" destOrd="0" presId="urn:microsoft.com/office/officeart/2005/8/layout/architecture"/>
    <dgm:cxn modelId="{2D96AA32-8C2E-4D2F-9787-34296DB82335}" type="presParOf" srcId="{D1C1E590-4925-4C0E-BDD9-20B3E65AD247}" destId="{7F2EEF64-E6BB-4E32-94AC-4C4F68078CBE}" srcOrd="1" destOrd="0" presId="urn:microsoft.com/office/officeart/2005/8/layout/architecture"/>
    <dgm:cxn modelId="{B5961428-9D47-4C0C-BEE7-2E62F65F5B61}" type="presParOf" srcId="{D1C1E590-4925-4C0E-BDD9-20B3E65AD247}" destId="{9C80C543-BC2B-455C-9CA0-001921FE1330}" srcOrd="2" destOrd="0" presId="urn:microsoft.com/office/officeart/2005/8/layout/architecture"/>
    <dgm:cxn modelId="{7E64784D-C4DC-4D54-9FF0-C78AF79BBB65}" type="presParOf" srcId="{9C80C543-BC2B-455C-9CA0-001921FE1330}" destId="{31C1B94A-4248-41F8-A11A-6AE8D3F7D0BC}" srcOrd="0" destOrd="0" presId="urn:microsoft.com/office/officeart/2005/8/layout/architecture"/>
    <dgm:cxn modelId="{7C3444D1-901A-46DA-AA20-820DA072C4BD}" type="presParOf" srcId="{9C80C543-BC2B-455C-9CA0-001921FE1330}" destId="{ADB29EB1-B27C-4052-80B7-60B652FEB1CA}" srcOrd="1" destOrd="0" presId="urn:microsoft.com/office/officeart/2005/8/layout/architecture"/>
    <dgm:cxn modelId="{90F0B7F0-B3B7-482D-ABAC-A0A67CFE3F11}" type="presParOf" srcId="{9C80C543-BC2B-455C-9CA0-001921FE1330}" destId="{483EE0F1-E881-4B93-B514-0C4559944159}" srcOrd="2" destOrd="0" presId="urn:microsoft.com/office/officeart/2005/8/layout/architecture"/>
    <dgm:cxn modelId="{37BB7E19-6752-4270-BD44-706E9C6DA44B}" type="presParOf" srcId="{483EE0F1-E881-4B93-B514-0C4559944159}" destId="{2AD1A6F5-6F65-4556-AC8F-3CB7BCC1857C}" srcOrd="0" destOrd="0" presId="urn:microsoft.com/office/officeart/2005/8/layout/architecture"/>
    <dgm:cxn modelId="{2D183862-C161-4E26-839C-09B2D18ECA8C}" type="presParOf" srcId="{2AD1A6F5-6F65-4556-AC8F-3CB7BCC1857C}" destId="{7CAFF14E-C903-48B4-B760-901796348CDE}" srcOrd="0" destOrd="0" presId="urn:microsoft.com/office/officeart/2005/8/layout/architecture"/>
    <dgm:cxn modelId="{FF2C49AD-4634-4CC1-8ECB-24576E856578}" type="presParOf" srcId="{2AD1A6F5-6F65-4556-AC8F-3CB7BCC1857C}" destId="{6F84313E-BEDC-46B1-801D-E81CE911DEB3}" srcOrd="1" destOrd="0" presId="urn:microsoft.com/office/officeart/2005/8/layout/architecture"/>
    <dgm:cxn modelId="{5AFD2B2F-74A2-43E4-A611-EC1AD95EB100}" type="presParOf" srcId="{2AD1A6F5-6F65-4556-AC8F-3CB7BCC1857C}" destId="{676F1822-AF76-40D5-8D77-505A4E1CCD0F}" srcOrd="2" destOrd="0" presId="urn:microsoft.com/office/officeart/2005/8/layout/architecture"/>
    <dgm:cxn modelId="{F7604E97-03E2-4C1F-8092-5ED72DEC455D}" type="presParOf" srcId="{676F1822-AF76-40D5-8D77-505A4E1CCD0F}" destId="{562D6524-D753-4FFF-8C81-DCCFE4927976}" srcOrd="0" destOrd="0" presId="urn:microsoft.com/office/officeart/2005/8/layout/architecture"/>
    <dgm:cxn modelId="{173F44BB-70B3-43C2-8F9C-E3A6917C0787}" type="presParOf" srcId="{562D6524-D753-4FFF-8C81-DCCFE4927976}" destId="{82E73064-FFA9-420F-B27E-3D7FBBBBA4C5}" srcOrd="0" destOrd="0" presId="urn:microsoft.com/office/officeart/2005/8/layout/architecture"/>
    <dgm:cxn modelId="{34FE5341-E56B-4F42-A5FC-6B4F7EF71231}" type="presParOf" srcId="{562D6524-D753-4FFF-8C81-DCCFE4927976}" destId="{544BA3E2-A8D6-41C4-8EAA-85C395733853}" srcOrd="1" destOrd="0" presId="urn:microsoft.com/office/officeart/2005/8/layout/architecture"/>
    <dgm:cxn modelId="{81BFDB99-5378-4825-B452-29329C3F6D87}" type="presParOf" srcId="{562D6524-D753-4FFF-8C81-DCCFE4927976}" destId="{F560F630-8AA8-4625-A79F-AE0E5AC3698A}" srcOrd="2" destOrd="0" presId="urn:microsoft.com/office/officeart/2005/8/layout/architecture"/>
    <dgm:cxn modelId="{D3D18BEB-0839-4E69-AED5-01ADB24D5CD6}" type="presParOf" srcId="{F560F630-8AA8-4625-A79F-AE0E5AC3698A}" destId="{B7F480CC-CD03-4947-A91F-BAD6C820461E}" srcOrd="0" destOrd="0" presId="urn:microsoft.com/office/officeart/2005/8/layout/architecture"/>
    <dgm:cxn modelId="{E8C116AB-5E08-4CC9-AC86-60D2621BBA19}" type="presParOf" srcId="{B7F480CC-CD03-4947-A91F-BAD6C820461E}" destId="{C6F3DFD3-117D-4549-AEA3-7410C4D2F33E}" srcOrd="0" destOrd="0" presId="urn:microsoft.com/office/officeart/2005/8/layout/architecture"/>
    <dgm:cxn modelId="{98CA0184-0334-4E16-A753-A30FC85AF161}" type="presParOf" srcId="{B7F480CC-CD03-4947-A91F-BAD6C820461E}" destId="{29A55A8E-1E65-47FB-9C22-0142EDCA3761}" srcOrd="1" destOrd="0" presId="urn:microsoft.com/office/officeart/2005/8/layout/architecture"/>
    <dgm:cxn modelId="{EB59FE41-1D9D-447F-BE76-6645615A79BB}" type="presParOf" srcId="{B7F480CC-CD03-4947-A91F-BAD6C820461E}" destId="{B1CC90F8-CB3D-4033-BF3D-687EB9912D41}" srcOrd="2" destOrd="0" presId="urn:microsoft.com/office/officeart/2005/8/layout/architecture"/>
    <dgm:cxn modelId="{5806BD60-358B-4D9D-B299-41EFF64781DE}" type="presParOf" srcId="{B1CC90F8-CB3D-4033-BF3D-687EB9912D41}" destId="{BEA2CAE9-9EA8-4253-801A-03D38CB4BE71}" srcOrd="0" destOrd="0" presId="urn:microsoft.com/office/officeart/2005/8/layout/architecture"/>
    <dgm:cxn modelId="{60E1FE7B-2CF9-4694-9492-009A2CA4BF4D}" type="presParOf" srcId="{BEA2CAE9-9EA8-4253-801A-03D38CB4BE71}" destId="{B3B07292-ADD0-44AD-852F-936B3A43AA78}" srcOrd="0" destOrd="0" presId="urn:microsoft.com/office/officeart/2005/8/layout/architecture"/>
    <dgm:cxn modelId="{0A87120A-C5D7-434A-96B4-B04DC148C0C2}" type="presParOf" srcId="{BEA2CAE9-9EA8-4253-801A-03D38CB4BE71}" destId="{CAA7B287-92C0-4F2B-959F-2C9862F7418E}" srcOrd="1" destOrd="0" presId="urn:microsoft.com/office/officeart/2005/8/layout/architecture"/>
    <dgm:cxn modelId="{39A21732-BE3F-464A-818D-CD4BD0820624}" type="presParOf" srcId="{BEA2CAE9-9EA8-4253-801A-03D38CB4BE71}" destId="{735CF5E8-5B5A-4E20-8C2A-31292B2E87DE}" srcOrd="2" destOrd="0" presId="urn:microsoft.com/office/officeart/2005/8/layout/architecture"/>
    <dgm:cxn modelId="{7FCEC493-89CB-4F2F-92E0-96F8CC61A832}" type="presParOf" srcId="{735CF5E8-5B5A-4E20-8C2A-31292B2E87DE}" destId="{A20E5533-7212-46E3-A960-5B2BC0113E3D}" srcOrd="0" destOrd="0" presId="urn:microsoft.com/office/officeart/2005/8/layout/architecture"/>
    <dgm:cxn modelId="{4C0D4AC3-EAD3-43E6-9A01-8CC78C2EF214}" type="presParOf" srcId="{A20E5533-7212-46E3-A960-5B2BC0113E3D}" destId="{C4ADD9A1-F4D3-46F0-B80D-EDE571E0353E}" srcOrd="0" destOrd="0" presId="urn:microsoft.com/office/officeart/2005/8/layout/architecture"/>
    <dgm:cxn modelId="{B4F58B68-D3A2-41BF-B59D-A80A4AAC1E8A}" type="presParOf" srcId="{A20E5533-7212-46E3-A960-5B2BC0113E3D}" destId="{BF1D7E14-6FAD-42D0-B9FE-335951EA3B04}" srcOrd="1" destOrd="0" presId="urn:microsoft.com/office/officeart/2005/8/layout/architecture"/>
    <dgm:cxn modelId="{4CE22671-0AA5-48F9-B08A-A580CFB87513}" type="presParOf" srcId="{A20E5533-7212-46E3-A960-5B2BC0113E3D}" destId="{0974A1CF-ADB2-4C7B-8998-7080AEF822F3}" srcOrd="2" destOrd="0" presId="urn:microsoft.com/office/officeart/2005/8/layout/architecture"/>
    <dgm:cxn modelId="{C3FDE043-B31A-4A1B-9F18-DE998F5123A3}" type="presParOf" srcId="{0974A1CF-ADB2-4C7B-8998-7080AEF822F3}" destId="{3C716A44-B99F-4898-852B-2983BE5F15DD}" srcOrd="0" destOrd="0" presId="urn:microsoft.com/office/officeart/2005/8/layout/architecture"/>
    <dgm:cxn modelId="{B74FBCE0-771D-44E0-9259-C494F6D2B20F}" type="presParOf" srcId="{3C716A44-B99F-4898-852B-2983BE5F15DD}" destId="{B29F7B8C-2DC5-43AC-8D36-0ECCE10562C3}" srcOrd="0" destOrd="0" presId="urn:microsoft.com/office/officeart/2005/8/layout/architecture"/>
    <dgm:cxn modelId="{B4FC454F-62A2-4D75-B4C9-903F5702B798}" type="presParOf" srcId="{3C716A44-B99F-4898-852B-2983BE5F15DD}" destId="{F58E59F4-EBE5-434A-8ED8-39DF34ACBEC3}" srcOrd="1" destOrd="0" presId="urn:microsoft.com/office/officeart/2005/8/layout/architecture"/>
    <dgm:cxn modelId="{74BEBE26-794C-4E00-BF14-3B54F47C6ABA}" type="presParOf" srcId="{3C716A44-B99F-4898-852B-2983BE5F15DD}" destId="{200C7338-6C6E-42FA-AD76-BC84D303CCD1}" srcOrd="2" destOrd="0" presId="urn:microsoft.com/office/officeart/2005/8/layout/architecture"/>
    <dgm:cxn modelId="{08AE1D46-CB9D-4A4E-9DAE-1AC97CE91B2F}" type="presParOf" srcId="{200C7338-6C6E-42FA-AD76-BC84D303CCD1}" destId="{000E79D9-F6EF-4A1E-95FF-4454D852FA23}" srcOrd="0" destOrd="0" presId="urn:microsoft.com/office/officeart/2005/8/layout/architecture"/>
    <dgm:cxn modelId="{89B9CD6B-188C-4FF5-8681-8EA9FA23472F}" type="presParOf" srcId="{000E79D9-F6EF-4A1E-95FF-4454D852FA23}" destId="{D39828E4-CA6E-49BA-A185-CB09DDFE2719}" srcOrd="0" destOrd="0" presId="urn:microsoft.com/office/officeart/2005/8/layout/architecture"/>
    <dgm:cxn modelId="{E0B60910-1178-43A8-B1D6-2D262CA39DFE}" type="presParOf" srcId="{000E79D9-F6EF-4A1E-95FF-4454D852FA23}" destId="{FEF5EE9A-8149-45AF-924F-ECA275353490}" srcOrd="1" destOrd="0" presId="urn:microsoft.com/office/officeart/2005/8/layout/architecture"/>
    <dgm:cxn modelId="{AFFF09AE-32EC-4C93-AF57-8B92A09EB980}" type="presParOf" srcId="{D1C1E590-4925-4C0E-BDD9-20B3E65AD247}" destId="{BE2D1F66-7CE4-4BCE-813E-BAB031E3D4E0}" srcOrd="3" destOrd="0" presId="urn:microsoft.com/office/officeart/2005/8/layout/architecture"/>
    <dgm:cxn modelId="{77AE83C0-A465-44C9-805E-D06BFE850C39}" type="presParOf" srcId="{D1C1E590-4925-4C0E-BDD9-20B3E65AD247}" destId="{F75A4BB5-D936-4584-8D04-77D1669D1D2E}" srcOrd="4" destOrd="0" presId="urn:microsoft.com/office/officeart/2005/8/layout/architecture"/>
    <dgm:cxn modelId="{8F050481-81CF-4D82-AC07-A1E396FEAE50}" type="presParOf" srcId="{F75A4BB5-D936-4584-8D04-77D1669D1D2E}" destId="{D1323028-AB23-448F-B2C8-09EC620AA25C}" srcOrd="0" destOrd="0" presId="urn:microsoft.com/office/officeart/2005/8/layout/architecture"/>
    <dgm:cxn modelId="{BC9E1F4E-20E5-446C-87C0-82417C058ACC}" type="presParOf" srcId="{F75A4BB5-D936-4584-8D04-77D1669D1D2E}" destId="{A13ABCDF-2380-435D-92ED-0A1AAA6BA927}" srcOrd="1" destOrd="0" presId="urn:microsoft.com/office/officeart/2005/8/layout/architecture"/>
    <dgm:cxn modelId="{2653EC88-398B-4A34-917C-A02B7B9E2C57}" type="presParOf" srcId="{F75A4BB5-D936-4584-8D04-77D1669D1D2E}" destId="{0B464FEF-3B12-4AB1-9D1E-1C544E660426}" srcOrd="2" destOrd="0" presId="urn:microsoft.com/office/officeart/2005/8/layout/architecture"/>
    <dgm:cxn modelId="{DC2CBBBC-A57D-4899-A108-CB808F669A4A}" type="presParOf" srcId="{0B464FEF-3B12-4AB1-9D1E-1C544E660426}" destId="{1ADED378-E1E6-406A-844E-A31FBC32A36D}" srcOrd="0" destOrd="0" presId="urn:microsoft.com/office/officeart/2005/8/layout/architecture"/>
    <dgm:cxn modelId="{F09B23D3-CA8C-4EDF-8008-65787986444E}" type="presParOf" srcId="{1ADED378-E1E6-406A-844E-A31FBC32A36D}" destId="{9641EA97-DDE9-4911-8F0F-1F9EEE9E221B}" srcOrd="0" destOrd="0" presId="urn:microsoft.com/office/officeart/2005/8/layout/architecture"/>
    <dgm:cxn modelId="{6FF24328-B400-4168-87FE-C029AE1EB882}" type="presParOf" srcId="{1ADED378-E1E6-406A-844E-A31FBC32A36D}" destId="{E1E16357-EA0B-4084-8AFF-19440C9712E7}" srcOrd="1" destOrd="0" presId="urn:microsoft.com/office/officeart/2005/8/layout/architecture"/>
    <dgm:cxn modelId="{BAE49F90-A4AE-485E-9219-31658B612409}" type="presParOf" srcId="{1ADED378-E1E6-406A-844E-A31FBC32A36D}" destId="{B59B9AD3-64F0-4C31-BE05-A4AD39C4A5FD}" srcOrd="2" destOrd="0" presId="urn:microsoft.com/office/officeart/2005/8/layout/architecture"/>
    <dgm:cxn modelId="{661F5B8A-B8B5-43E0-915B-3E744D2DCF49}" type="presParOf" srcId="{B59B9AD3-64F0-4C31-BE05-A4AD39C4A5FD}" destId="{66F55B9E-3AE5-4CD6-9160-F8AC48D2EADC}" srcOrd="0" destOrd="0" presId="urn:microsoft.com/office/officeart/2005/8/layout/architecture"/>
    <dgm:cxn modelId="{0C064F21-459D-4BBE-885A-4365FA8CD5EF}" type="presParOf" srcId="{66F55B9E-3AE5-4CD6-9160-F8AC48D2EADC}" destId="{3314AE34-BE87-45C1-9C45-CCD1F3F9415A}" srcOrd="0" destOrd="0" presId="urn:microsoft.com/office/officeart/2005/8/layout/architecture"/>
    <dgm:cxn modelId="{B2D2C8C0-9EFD-46E5-BA08-04546719A6A5}" type="presParOf" srcId="{66F55B9E-3AE5-4CD6-9160-F8AC48D2EADC}" destId="{CD02C218-2D62-4A0F-9996-F747A17BB572}" srcOrd="1" destOrd="0" presId="urn:microsoft.com/office/officeart/2005/8/layout/architecture"/>
    <dgm:cxn modelId="{666A95C9-C0E5-4032-8578-1728DA9AE050}" type="presParOf" srcId="{66F55B9E-3AE5-4CD6-9160-F8AC48D2EADC}" destId="{12CE13EF-184D-4C55-AE66-1648580C359E}" srcOrd="2" destOrd="0" presId="urn:microsoft.com/office/officeart/2005/8/layout/architecture"/>
    <dgm:cxn modelId="{9F482DD2-2B7E-44EC-98B5-058F5151D263}" type="presParOf" srcId="{12CE13EF-184D-4C55-AE66-1648580C359E}" destId="{B57A76FB-566B-42D6-85A5-76B44B3DB739}" srcOrd="0" destOrd="0" presId="urn:microsoft.com/office/officeart/2005/8/layout/architecture"/>
    <dgm:cxn modelId="{3BF1EFE1-393E-4AD8-9E72-AF6B3A4F867D}" type="presParOf" srcId="{B57A76FB-566B-42D6-85A5-76B44B3DB739}" destId="{22E3F09D-4F8D-4480-A670-645DAA852096}" srcOrd="0" destOrd="0" presId="urn:microsoft.com/office/officeart/2005/8/layout/architecture"/>
    <dgm:cxn modelId="{2F89B66B-00C8-4DF3-AF95-3AB58623CA22}" type="presParOf" srcId="{B57A76FB-566B-42D6-85A5-76B44B3DB739}" destId="{40F7373A-1E3D-4681-96F2-0E7D5FD354BD}" srcOrd="1" destOrd="0" presId="urn:microsoft.com/office/officeart/2005/8/layout/architecture"/>
    <dgm:cxn modelId="{12DE1511-056D-43EE-971C-3E54C7C3168D}" type="presParOf" srcId="{B57A76FB-566B-42D6-85A5-76B44B3DB739}" destId="{D4C7077B-CA61-48C0-A18E-743E6B5B86A5}" srcOrd="2" destOrd="0" presId="urn:microsoft.com/office/officeart/2005/8/layout/architecture"/>
    <dgm:cxn modelId="{89EDDAFB-391D-4CFC-8FE2-92D9B95F7CB8}" type="presParOf" srcId="{D4C7077B-CA61-48C0-A18E-743E6B5B86A5}" destId="{C64B9912-97C1-46A8-AE3A-40FF7B0562C8}" srcOrd="0" destOrd="0" presId="urn:microsoft.com/office/officeart/2005/8/layout/architecture"/>
    <dgm:cxn modelId="{D1DD475B-439A-4E0D-AB08-41F599F7E512}" type="presParOf" srcId="{C64B9912-97C1-46A8-AE3A-40FF7B0562C8}" destId="{72EB4A38-3FA1-499E-A17A-D8C9DB009724}" srcOrd="0" destOrd="0" presId="urn:microsoft.com/office/officeart/2005/8/layout/architecture"/>
    <dgm:cxn modelId="{29283312-6271-4B12-8285-1890F9B944B2}" type="presParOf" srcId="{C64B9912-97C1-46A8-AE3A-40FF7B0562C8}" destId="{6010D7A3-20B2-4AF9-9B34-0A6D53A84A09}" srcOrd="1" destOrd="0" presId="urn:microsoft.com/office/officeart/2005/8/layout/architecture"/>
    <dgm:cxn modelId="{D50B430F-871B-4BE6-8DA0-DF32834D0F70}" type="presParOf" srcId="{C64B9912-97C1-46A8-AE3A-40FF7B0562C8}" destId="{2F45157A-F705-4F2D-84CC-A767B8F0520F}" srcOrd="2" destOrd="0" presId="urn:microsoft.com/office/officeart/2005/8/layout/architecture"/>
    <dgm:cxn modelId="{DCC4369D-3DA9-42C4-9B0B-AFA5F015D02F}" type="presParOf" srcId="{2F45157A-F705-4F2D-84CC-A767B8F0520F}" destId="{3FECEF71-3E31-4140-9165-B13B2A8804B2}" srcOrd="0" destOrd="0" presId="urn:microsoft.com/office/officeart/2005/8/layout/architecture"/>
    <dgm:cxn modelId="{92772A90-F606-4440-8BBF-B29DCB72DFD4}" type="presParOf" srcId="{3FECEF71-3E31-4140-9165-B13B2A8804B2}" destId="{3451BBC5-7700-46F4-B36F-652127A422F6}" srcOrd="0" destOrd="0" presId="urn:microsoft.com/office/officeart/2005/8/layout/architecture"/>
    <dgm:cxn modelId="{66793100-00FB-4158-AF05-1A0EC59BB164}" type="presParOf" srcId="{3FECEF71-3E31-4140-9165-B13B2A8804B2}" destId="{0179DAD1-47C5-414D-ADEA-0180C001C2A7}" srcOrd="1" destOrd="0" presId="urn:microsoft.com/office/officeart/2005/8/layout/architecture"/>
    <dgm:cxn modelId="{CFFE9F63-C857-4BA7-9730-7BA8A3A8A6CA}" type="presParOf" srcId="{3FECEF71-3E31-4140-9165-B13B2A8804B2}" destId="{E390B417-837E-4F9D-9411-E797DE85C06D}" srcOrd="2" destOrd="0" presId="urn:microsoft.com/office/officeart/2005/8/layout/architecture"/>
    <dgm:cxn modelId="{9166AFB1-5270-4B93-8AA9-368F9DD03E0D}" type="presParOf" srcId="{E390B417-837E-4F9D-9411-E797DE85C06D}" destId="{50F49F17-A55D-40C9-9C3A-B21F851A2B1E}" srcOrd="0" destOrd="0" presId="urn:microsoft.com/office/officeart/2005/8/layout/architecture"/>
    <dgm:cxn modelId="{63AB5623-2C74-4FD6-A6D3-040330CBDCAD}" type="presParOf" srcId="{50F49F17-A55D-40C9-9C3A-B21F851A2B1E}" destId="{6914A49D-805B-4DC7-BF4F-FFC1CE71B083}" srcOrd="0" destOrd="0" presId="urn:microsoft.com/office/officeart/2005/8/layout/architecture"/>
    <dgm:cxn modelId="{89FF22AD-3E32-4134-9EDA-A3878CF58280}" type="presParOf" srcId="{50F49F17-A55D-40C9-9C3A-B21F851A2B1E}" destId="{94E8DA78-7411-413B-9FB8-C563C932795C}" srcOrd="1" destOrd="0" presId="urn:microsoft.com/office/officeart/2005/8/layout/architecture"/>
    <dgm:cxn modelId="{A9EF7C39-4FAC-487A-86F9-A5B3E5999DCF}" type="presParOf" srcId="{50F49F17-A55D-40C9-9C3A-B21F851A2B1E}" destId="{8ED61F22-2153-47AF-87C3-B96647F13049}" srcOrd="2" destOrd="0" presId="urn:microsoft.com/office/officeart/2005/8/layout/architecture"/>
    <dgm:cxn modelId="{E91C13C4-6811-4BE0-B727-0143BE056AD4}" type="presParOf" srcId="{8ED61F22-2153-47AF-87C3-B96647F13049}" destId="{DF26AA63-6419-4117-95D6-22A0CFA2284A}" srcOrd="0" destOrd="0" presId="urn:microsoft.com/office/officeart/2005/8/layout/architecture"/>
    <dgm:cxn modelId="{35229D33-1329-41B0-A264-DF4E6490E0FE}" type="presParOf" srcId="{DF26AA63-6419-4117-95D6-22A0CFA2284A}" destId="{A0BD5C41-9735-4F7D-9B2B-3554CDC09E78}" srcOrd="0" destOrd="0" presId="urn:microsoft.com/office/officeart/2005/8/layout/architecture"/>
    <dgm:cxn modelId="{90E30CC7-2DB8-43C9-A6AA-857A0953CFE1}" type="presParOf" srcId="{DF26AA63-6419-4117-95D6-22A0CFA2284A}" destId="{E57E4483-431F-4B88-8683-99FE40367EFA}" srcOrd="1" destOrd="0" presId="urn:microsoft.com/office/officeart/2005/8/layout/architecture"/>
    <dgm:cxn modelId="{0EFAD0A4-B27E-415C-A4A2-49E5664846AC}" type="presParOf" srcId="{D1C1E590-4925-4C0E-BDD9-20B3E65AD247}" destId="{9C09CF26-5CA8-41F4-B22E-F270468C36AE}" srcOrd="5" destOrd="0" presId="urn:microsoft.com/office/officeart/2005/8/layout/architecture"/>
    <dgm:cxn modelId="{78C1B080-21D6-4A6D-9C14-A06D403B79BD}" type="presParOf" srcId="{D1C1E590-4925-4C0E-BDD9-20B3E65AD247}" destId="{5C5D5ED9-31DA-49B5-ABBA-73C549BA7D4C}" srcOrd="6" destOrd="0" presId="urn:microsoft.com/office/officeart/2005/8/layout/architecture"/>
    <dgm:cxn modelId="{2680B406-EBF8-4A3E-B69D-09519BF21A48}" type="presParOf" srcId="{5C5D5ED9-31DA-49B5-ABBA-73C549BA7D4C}" destId="{84A690FE-2A80-484A-9BE7-95B698377068}" srcOrd="0" destOrd="0" presId="urn:microsoft.com/office/officeart/2005/8/layout/architecture"/>
    <dgm:cxn modelId="{B3892F91-F766-4DCD-BE32-7FA29DB08EFF}" type="presParOf" srcId="{5C5D5ED9-31DA-49B5-ABBA-73C549BA7D4C}" destId="{B2B112B2-3FBB-453E-B349-3C5F9A76A3D9}" srcOrd="1" destOrd="0" presId="urn:microsoft.com/office/officeart/2005/8/layout/architecture"/>
    <dgm:cxn modelId="{521E4FEB-7E18-4052-809B-2AE4AD6722F7}" type="presParOf" srcId="{5C5D5ED9-31DA-49B5-ABBA-73C549BA7D4C}" destId="{EE091CCC-3C6F-4580-BC42-EE3A667C3A54}" srcOrd="2" destOrd="0" presId="urn:microsoft.com/office/officeart/2005/8/layout/architecture"/>
    <dgm:cxn modelId="{D340244D-886A-4C69-880A-6123936784B8}" type="presParOf" srcId="{EE091CCC-3C6F-4580-BC42-EE3A667C3A54}" destId="{D8A2F354-4C60-4676-821E-7E45CAB6E6B8}" srcOrd="0" destOrd="0" presId="urn:microsoft.com/office/officeart/2005/8/layout/architecture"/>
    <dgm:cxn modelId="{78A36253-1184-4FF2-A9D8-35E52E36B213}" type="presParOf" srcId="{D8A2F354-4C60-4676-821E-7E45CAB6E6B8}" destId="{5C1ED861-6CB3-4404-B8BA-816FBA55830D}" srcOrd="0" destOrd="0" presId="urn:microsoft.com/office/officeart/2005/8/layout/architecture"/>
    <dgm:cxn modelId="{1CF04306-7C30-4334-BCB3-30937FE7D452}" type="presParOf" srcId="{D8A2F354-4C60-4676-821E-7E45CAB6E6B8}" destId="{5ECDB136-17AB-4AAF-BC2D-3AD371007A78}" srcOrd="1" destOrd="0" presId="urn:microsoft.com/office/officeart/2005/8/layout/architecture"/>
    <dgm:cxn modelId="{20C32642-74B3-474F-8532-BEDC94E1D2C9}" type="presParOf" srcId="{D8A2F354-4C60-4676-821E-7E45CAB6E6B8}" destId="{A9A3906B-2070-477B-8F41-C7C0F4C4C7AE}" srcOrd="2" destOrd="0" presId="urn:microsoft.com/office/officeart/2005/8/layout/architecture"/>
    <dgm:cxn modelId="{805EAD24-A116-4CF1-B62A-A88058CEF011}" type="presParOf" srcId="{A9A3906B-2070-477B-8F41-C7C0F4C4C7AE}" destId="{01900763-47CB-4924-9E65-B651C776B02F}" srcOrd="0" destOrd="0" presId="urn:microsoft.com/office/officeart/2005/8/layout/architecture"/>
    <dgm:cxn modelId="{6076AA42-C8DD-4692-8FB9-1430C7DBADDE}" type="presParOf" srcId="{01900763-47CB-4924-9E65-B651C776B02F}" destId="{DEAFDCAA-4337-455D-B719-C90DFB0DC019}" srcOrd="0" destOrd="0" presId="urn:microsoft.com/office/officeart/2005/8/layout/architecture"/>
    <dgm:cxn modelId="{66309ACD-85A0-4FF1-AC0E-3252E0ED4B11}" type="presParOf" srcId="{01900763-47CB-4924-9E65-B651C776B02F}" destId="{C5BC2B70-595F-4779-8D85-AE174A9A95F7}" srcOrd="1" destOrd="0" presId="urn:microsoft.com/office/officeart/2005/8/layout/architecture"/>
    <dgm:cxn modelId="{F1724689-0EB1-4C30-8CCA-9A5ED672CB18}" type="presParOf" srcId="{01900763-47CB-4924-9E65-B651C776B02F}" destId="{7DF00AFD-75AF-4240-B5F1-A574CD429AFD}" srcOrd="2" destOrd="0" presId="urn:microsoft.com/office/officeart/2005/8/layout/architecture"/>
    <dgm:cxn modelId="{E964C2A1-41E7-47ED-9C56-E810011888D4}" type="presParOf" srcId="{7DF00AFD-75AF-4240-B5F1-A574CD429AFD}" destId="{BF8077C4-33C8-4F34-A605-378EE30CB5BE}" srcOrd="0" destOrd="0" presId="urn:microsoft.com/office/officeart/2005/8/layout/architecture"/>
    <dgm:cxn modelId="{8EF19C42-D5FE-4EAA-988C-34E4E9AA9CB3}" type="presParOf" srcId="{BF8077C4-33C8-4F34-A605-378EE30CB5BE}" destId="{BF932938-8AD9-4065-8990-4D79392236E7}" srcOrd="0" destOrd="0" presId="urn:microsoft.com/office/officeart/2005/8/layout/architecture"/>
    <dgm:cxn modelId="{BE87804B-A10C-42BD-934D-269133BA22B4}" type="presParOf" srcId="{BF8077C4-33C8-4F34-A605-378EE30CB5BE}" destId="{3BF17F8E-CB8F-455D-A8CF-9B52FB2BD747}" srcOrd="1" destOrd="0" presId="urn:microsoft.com/office/officeart/2005/8/layout/architecture"/>
    <dgm:cxn modelId="{C25FAAFA-4B44-4260-A108-E2A4EDC67F28}" type="presParOf" srcId="{BF8077C4-33C8-4F34-A605-378EE30CB5BE}" destId="{841E7A20-8143-4E6B-943A-7C331299A06B}" srcOrd="2" destOrd="0" presId="urn:microsoft.com/office/officeart/2005/8/layout/architecture"/>
    <dgm:cxn modelId="{FDAF2404-A7C7-4DAE-AA2D-828683F65FAC}" type="presParOf" srcId="{841E7A20-8143-4E6B-943A-7C331299A06B}" destId="{22276CF2-8CD3-4E37-9A79-3E578F4963B0}" srcOrd="0" destOrd="0" presId="urn:microsoft.com/office/officeart/2005/8/layout/architecture"/>
    <dgm:cxn modelId="{F143C51B-C625-4DFA-91A8-13CF999AA187}" type="presParOf" srcId="{22276CF2-8CD3-4E37-9A79-3E578F4963B0}" destId="{C5C82684-2FD5-48FF-BB2D-8900824B0783}" srcOrd="0" destOrd="0" presId="urn:microsoft.com/office/officeart/2005/8/layout/architecture"/>
    <dgm:cxn modelId="{22E60FF1-30C0-4F75-B185-1ACB518BB276}" type="presParOf" srcId="{22276CF2-8CD3-4E37-9A79-3E578F4963B0}" destId="{3AEC1B75-2AA3-4E21-9CF1-F01101C165E3}" srcOrd="1" destOrd="0" presId="urn:microsoft.com/office/officeart/2005/8/layout/architecture"/>
    <dgm:cxn modelId="{A2EBD8D0-4AFE-430F-A938-3651AC0E4E31}" type="presParOf" srcId="{22276CF2-8CD3-4E37-9A79-3E578F4963B0}" destId="{5B202BD2-3FD1-4565-A581-71343AAEA74D}" srcOrd="2" destOrd="0" presId="urn:microsoft.com/office/officeart/2005/8/layout/architecture"/>
    <dgm:cxn modelId="{527F2FEF-4F1C-4A29-ACFC-5C67854415A5}" type="presParOf" srcId="{5B202BD2-3FD1-4565-A581-71343AAEA74D}" destId="{DBB059E7-8CE5-4DB1-AC6D-556C3D01C356}" srcOrd="0" destOrd="0" presId="urn:microsoft.com/office/officeart/2005/8/layout/architecture"/>
    <dgm:cxn modelId="{03B04E24-90CE-4A16-9BC5-75D2AB838125}" type="presParOf" srcId="{DBB059E7-8CE5-4DB1-AC6D-556C3D01C356}" destId="{3FC04AB2-27E5-4199-8532-42873C0EB0F6}" srcOrd="0" destOrd="0" presId="urn:microsoft.com/office/officeart/2005/8/layout/architecture"/>
    <dgm:cxn modelId="{65C6BAE9-F2B3-4E5E-917D-82FADF170340}" type="presParOf" srcId="{DBB059E7-8CE5-4DB1-AC6D-556C3D01C356}" destId="{61F37852-C120-406F-8F4A-A40A2F45F9B2}" srcOrd="1" destOrd="0" presId="urn:microsoft.com/office/officeart/2005/8/layout/architecture"/>
    <dgm:cxn modelId="{1C73D8DE-156F-4FBA-99AB-AC7CF8910DC6}" type="presParOf" srcId="{DBB059E7-8CE5-4DB1-AC6D-556C3D01C356}" destId="{874BFBFA-505D-44F5-BE8A-C838D4C73196}" srcOrd="2" destOrd="0" presId="urn:microsoft.com/office/officeart/2005/8/layout/architecture"/>
    <dgm:cxn modelId="{2FE06D78-A17D-4B09-9EDE-96FE2AABC7F3}" type="presParOf" srcId="{874BFBFA-505D-44F5-BE8A-C838D4C73196}" destId="{642D7464-425C-4008-B541-520D09FFAC38}" srcOrd="0" destOrd="0" presId="urn:microsoft.com/office/officeart/2005/8/layout/architecture"/>
    <dgm:cxn modelId="{6BDC658D-C5BA-413E-97DB-E723C691205C}" type="presParOf" srcId="{642D7464-425C-4008-B541-520D09FFAC38}" destId="{24BB3F36-35F6-4E9C-AF52-DE585EF65261}" srcOrd="0" destOrd="0" presId="urn:microsoft.com/office/officeart/2005/8/layout/architecture"/>
    <dgm:cxn modelId="{C8D042F6-7D5E-44D2-AB97-8B40CB486A30}" type="presParOf" srcId="{642D7464-425C-4008-B541-520D09FFAC38}" destId="{2326AD4A-D014-4ABF-9AD5-560BC48FE9FF}" srcOrd="1" destOrd="0" presId="urn:microsoft.com/office/officeart/2005/8/layout/architecture"/>
    <dgm:cxn modelId="{7AB20CC7-DA55-4231-AF59-1FD78EF13292}" type="presParOf" srcId="{642D7464-425C-4008-B541-520D09FFAC38}" destId="{4BC156A9-3362-4941-897F-EADD5AC1CD95}" srcOrd="2" destOrd="0" presId="urn:microsoft.com/office/officeart/2005/8/layout/architecture"/>
    <dgm:cxn modelId="{4B658497-7B64-4726-8FCC-481E27C5CEBA}" type="presParOf" srcId="{4BC156A9-3362-4941-897F-EADD5AC1CD95}" destId="{C4FB9FD5-7E04-48DA-A4DF-D8638E9C37DC}" srcOrd="0" destOrd="0" presId="urn:microsoft.com/office/officeart/2005/8/layout/architecture"/>
    <dgm:cxn modelId="{17CBE39D-EA84-4ABF-8BE6-B9D7D7C56088}" type="presParOf" srcId="{C4FB9FD5-7E04-48DA-A4DF-D8638E9C37DC}" destId="{B36B095B-B903-46EF-8D1A-F4F29C5D71BE}" srcOrd="0" destOrd="0" presId="urn:microsoft.com/office/officeart/2005/8/layout/architecture"/>
    <dgm:cxn modelId="{12EEE23B-F9A3-4557-B3E6-9D3E273B55EC}" type="presParOf" srcId="{C4FB9FD5-7E04-48DA-A4DF-D8638E9C37DC}" destId="{0B0B9AB9-E016-436C-9BA6-AFD8B87B6B40}" srcOrd="1" destOrd="0" presId="urn:microsoft.com/office/officeart/2005/8/layout/architecture"/>
    <dgm:cxn modelId="{4B7FF883-3459-49E1-BA98-8F9DD46BEB6D}" type="presParOf" srcId="{D1C1E590-4925-4C0E-BDD9-20B3E65AD247}" destId="{61AAA053-AAB2-4172-B7D7-CE387F538497}" srcOrd="7" destOrd="0" presId="urn:microsoft.com/office/officeart/2005/8/layout/architecture"/>
    <dgm:cxn modelId="{4263134E-3079-457C-A4DE-2B71462171F2}" type="presParOf" srcId="{D1C1E590-4925-4C0E-BDD9-20B3E65AD247}" destId="{34CE91AB-7B77-4EE0-B0F5-067F0CDA9CDB}" srcOrd="8" destOrd="0" presId="urn:microsoft.com/office/officeart/2005/8/layout/architecture"/>
    <dgm:cxn modelId="{C79BB927-E986-4217-AB35-56C76D1F51D6}" type="presParOf" srcId="{34CE91AB-7B77-4EE0-B0F5-067F0CDA9CDB}" destId="{E14C3A99-F7F4-4743-90C9-E5985AB01909}" srcOrd="0" destOrd="0" presId="urn:microsoft.com/office/officeart/2005/8/layout/architecture"/>
    <dgm:cxn modelId="{1310BA6D-F385-44B7-A005-EA34E1B0C803}" type="presParOf" srcId="{34CE91AB-7B77-4EE0-B0F5-067F0CDA9CDB}" destId="{61898F20-677E-47A6-9FE9-A2D2E45B5101}" srcOrd="1" destOrd="0" presId="urn:microsoft.com/office/officeart/2005/8/layout/architecture"/>
    <dgm:cxn modelId="{A94C59B2-BBA6-4784-9E0F-EFF4E93C7A3C}" type="presParOf" srcId="{34CE91AB-7B77-4EE0-B0F5-067F0CDA9CDB}" destId="{F954A570-7134-4FFD-818C-CBBD4CBB855A}" srcOrd="2" destOrd="0" presId="urn:microsoft.com/office/officeart/2005/8/layout/architecture"/>
    <dgm:cxn modelId="{71B4FE38-B641-4C44-8F19-948DC2BE93A0}" type="presParOf" srcId="{F954A570-7134-4FFD-818C-CBBD4CBB855A}" destId="{4CBF4471-BD5D-403A-95A8-A44300D74990}" srcOrd="0" destOrd="0" presId="urn:microsoft.com/office/officeart/2005/8/layout/architecture"/>
    <dgm:cxn modelId="{F654B52C-500A-4636-8DA0-B61EBFA61B1B}" type="presParOf" srcId="{4CBF4471-BD5D-403A-95A8-A44300D74990}" destId="{242C1DFA-94B1-4772-9B51-158FE99DD23A}" srcOrd="0" destOrd="0" presId="urn:microsoft.com/office/officeart/2005/8/layout/architecture"/>
    <dgm:cxn modelId="{350B1C4F-88F6-4675-9698-BC1415B0D1BC}" type="presParOf" srcId="{4CBF4471-BD5D-403A-95A8-A44300D74990}" destId="{17E6DE5A-A20B-40C3-B8ED-2F354909E72A}" srcOrd="1" destOrd="0" presId="urn:microsoft.com/office/officeart/2005/8/layout/architecture"/>
    <dgm:cxn modelId="{6CC169EB-E3E0-4950-B6E7-762C126DBFB4}" type="presParOf" srcId="{4CBF4471-BD5D-403A-95A8-A44300D74990}" destId="{8811B840-E93B-4498-A4D0-B0E9ECC84C9B}" srcOrd="2" destOrd="0" presId="urn:microsoft.com/office/officeart/2005/8/layout/architecture"/>
    <dgm:cxn modelId="{FAC03340-D2F1-4FB7-A897-7BDB8FA15FE7}" type="presParOf" srcId="{8811B840-E93B-4498-A4D0-B0E9ECC84C9B}" destId="{209C9B68-4D43-489B-B0DE-2E4436320308}" srcOrd="0" destOrd="0" presId="urn:microsoft.com/office/officeart/2005/8/layout/architecture"/>
    <dgm:cxn modelId="{6D3943D3-79C6-4A1C-B56C-9FAE3F57C229}" type="presParOf" srcId="{209C9B68-4D43-489B-B0DE-2E4436320308}" destId="{54D5FE6F-08E7-407D-B366-7BED12AEFF2B}" srcOrd="0" destOrd="0" presId="urn:microsoft.com/office/officeart/2005/8/layout/architecture"/>
    <dgm:cxn modelId="{91E364C9-BF39-4A62-A06E-A09A7E329834}" type="presParOf" srcId="{209C9B68-4D43-489B-B0DE-2E4436320308}" destId="{07DDAC38-F4D5-46F7-BB54-4BEE4EEB21C1}" srcOrd="1" destOrd="0" presId="urn:microsoft.com/office/officeart/2005/8/layout/architecture"/>
    <dgm:cxn modelId="{E7AC484D-7C3C-4083-8369-6E98E050F567}" type="presParOf" srcId="{209C9B68-4D43-489B-B0DE-2E4436320308}" destId="{F13FA764-7CF1-48C9-91A1-CA83D270F4B2}" srcOrd="2" destOrd="0" presId="urn:microsoft.com/office/officeart/2005/8/layout/architecture"/>
    <dgm:cxn modelId="{8C724880-8CC0-4660-8121-0946B7F52791}" type="presParOf" srcId="{F13FA764-7CF1-48C9-91A1-CA83D270F4B2}" destId="{B0233911-F8E5-463E-AB39-97EBA264CFC6}" srcOrd="0" destOrd="0" presId="urn:microsoft.com/office/officeart/2005/8/layout/architecture"/>
    <dgm:cxn modelId="{4C92618F-4F32-458A-92C9-2C360490830B}" type="presParOf" srcId="{B0233911-F8E5-463E-AB39-97EBA264CFC6}" destId="{26E44126-F914-4D93-979C-7AC41AC5A121}" srcOrd="0" destOrd="0" presId="urn:microsoft.com/office/officeart/2005/8/layout/architecture"/>
    <dgm:cxn modelId="{2E4C3D6A-FB50-46F1-8B2A-95F7F3983240}" type="presParOf" srcId="{B0233911-F8E5-463E-AB39-97EBA264CFC6}" destId="{2DBD41B2-F269-44A2-A2AF-5D15E8B7947E}" srcOrd="1" destOrd="0" presId="urn:microsoft.com/office/officeart/2005/8/layout/architecture"/>
    <dgm:cxn modelId="{7123E608-67DB-4B96-A118-77335470D64E}" type="presParOf" srcId="{B0233911-F8E5-463E-AB39-97EBA264CFC6}" destId="{EC144276-5936-4491-AE96-EDCEEF63F61F}" srcOrd="2" destOrd="0" presId="urn:microsoft.com/office/officeart/2005/8/layout/architecture"/>
    <dgm:cxn modelId="{A6193535-0F6A-4CF5-8430-DD2DD3053A74}" type="presParOf" srcId="{EC144276-5936-4491-AE96-EDCEEF63F61F}" destId="{48A89ACD-E4BD-408B-884B-5D32B533AC68}" srcOrd="0" destOrd="0" presId="urn:microsoft.com/office/officeart/2005/8/layout/architecture"/>
    <dgm:cxn modelId="{09CCA173-C373-4744-936A-96AA92B74B2E}" type="presParOf" srcId="{48A89ACD-E4BD-408B-884B-5D32B533AC68}" destId="{8EE135C6-115D-406E-9B42-6E7C25B9F9FA}" srcOrd="0" destOrd="0" presId="urn:microsoft.com/office/officeart/2005/8/layout/architecture"/>
    <dgm:cxn modelId="{585E23C1-C321-42F7-9879-F3C0D7E24955}" type="presParOf" srcId="{48A89ACD-E4BD-408B-884B-5D32B533AC68}" destId="{CB22A69B-A230-4871-BB00-0CD5096FD07C}" srcOrd="1" destOrd="0" presId="urn:microsoft.com/office/officeart/2005/8/layout/architecture"/>
    <dgm:cxn modelId="{47EC1BDC-671D-4416-8194-8B376964538C}" type="presParOf" srcId="{48A89ACD-E4BD-408B-884B-5D32B533AC68}" destId="{2B7EDBD1-E6ED-4733-A68C-EF2CAF353478}" srcOrd="2" destOrd="0" presId="urn:microsoft.com/office/officeart/2005/8/layout/architecture"/>
    <dgm:cxn modelId="{7529184A-3677-4135-B3E3-27BA47A1E77C}" type="presParOf" srcId="{2B7EDBD1-E6ED-4733-A68C-EF2CAF353478}" destId="{19251CCA-418F-4917-B467-17205F9FAA21}" srcOrd="0" destOrd="0" presId="urn:microsoft.com/office/officeart/2005/8/layout/architecture"/>
    <dgm:cxn modelId="{24157659-A0EE-46C1-8ABD-74A98EE84EDE}" type="presParOf" srcId="{19251CCA-418F-4917-B467-17205F9FAA21}" destId="{A59091BA-286B-476D-B863-639FDBABA76D}" srcOrd="0" destOrd="0" presId="urn:microsoft.com/office/officeart/2005/8/layout/architecture"/>
    <dgm:cxn modelId="{39203172-5EBA-42E5-A676-B7D6C42E4B32}" type="presParOf" srcId="{19251CCA-418F-4917-B467-17205F9FAA21}" destId="{F9203A5A-F01E-49FD-ACFC-471BE1EE5F83}" srcOrd="1" destOrd="0" presId="urn:microsoft.com/office/officeart/2005/8/layout/architecture"/>
    <dgm:cxn modelId="{79766233-3DDF-4A94-93A4-935B5FCC1939}" type="presParOf" srcId="{19251CCA-418F-4917-B467-17205F9FAA21}" destId="{DE93D64F-8BA9-4F1D-8F34-F479B9D6BD11}" srcOrd="2" destOrd="0" presId="urn:microsoft.com/office/officeart/2005/8/layout/architecture"/>
    <dgm:cxn modelId="{1A002604-5600-4D32-8060-E931BF43BCE6}" type="presParOf" srcId="{DE93D64F-8BA9-4F1D-8F34-F479B9D6BD11}" destId="{88DB7B46-F747-495E-8945-76B6EC00B762}" srcOrd="0" destOrd="0" presId="urn:microsoft.com/office/officeart/2005/8/layout/architecture"/>
    <dgm:cxn modelId="{BE0D5FBC-0D5B-4659-A61A-241C4D0898F9}" type="presParOf" srcId="{88DB7B46-F747-495E-8945-76B6EC00B762}" destId="{3699290D-A6A1-43C3-ADBA-DB604EC8CC8C}" srcOrd="0" destOrd="0" presId="urn:microsoft.com/office/officeart/2005/8/layout/architecture"/>
    <dgm:cxn modelId="{E3761E26-8A4C-4100-B38B-60B4E66DB466}" type="presParOf" srcId="{88DB7B46-F747-495E-8945-76B6EC00B762}" destId="{02DBC525-2A41-4AB6-83D0-A0CCE80366FC}"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C62CD1E-0A57-4CDC-85BD-360EF9DCA0C0}"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477D7337-1BEB-41D4-9C6D-27DD1DDA5CAA}">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Hardware</a:t>
          </a:r>
        </a:p>
      </dgm:t>
    </dgm:pt>
    <dgm:pt modelId="{AF260FCF-2590-49D7-8A89-310B02AF8B27}" type="parTrans" cxnId="{BADC8546-B967-453E-86A5-88CC0A29C8BD}">
      <dgm:prSet/>
      <dgm:spPr/>
      <dgm:t>
        <a:bodyPr/>
        <a:lstStyle/>
        <a:p>
          <a:endParaRPr lang="en-US" sz="1600"/>
        </a:p>
      </dgm:t>
    </dgm:pt>
    <dgm:pt modelId="{4A366AA1-63BC-400A-AB05-0B49EFFB1BC5}" type="sibTrans" cxnId="{BADC8546-B967-453E-86A5-88CC0A29C8BD}">
      <dgm:prSet/>
      <dgm:spPr/>
      <dgm:t>
        <a:bodyPr/>
        <a:lstStyle/>
        <a:p>
          <a:endParaRPr lang="en-US" sz="1600"/>
        </a:p>
      </dgm:t>
    </dgm:pt>
    <dgm:pt modelId="{479BD686-9037-487C-8DA2-F08818596275}">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Virtualization</a:t>
          </a:r>
        </a:p>
      </dgm:t>
    </dgm:pt>
    <dgm:pt modelId="{F0DB3485-E907-4338-808A-0C2503CD09E0}" type="parTrans" cxnId="{009CBCA5-FBB4-4EF3-BAE7-3C69B7B136A6}">
      <dgm:prSet/>
      <dgm:spPr/>
      <dgm:t>
        <a:bodyPr/>
        <a:lstStyle/>
        <a:p>
          <a:endParaRPr lang="en-US" sz="1600"/>
        </a:p>
      </dgm:t>
    </dgm:pt>
    <dgm:pt modelId="{022FB4DE-2EEC-4829-8788-BB1D7DF3458E}" type="sibTrans" cxnId="{009CBCA5-FBB4-4EF3-BAE7-3C69B7B136A6}">
      <dgm:prSet/>
      <dgm:spPr/>
      <dgm:t>
        <a:bodyPr/>
        <a:lstStyle/>
        <a:p>
          <a:endParaRPr lang="en-US" sz="1600"/>
        </a:p>
      </dgm:t>
    </dgm:pt>
    <dgm:pt modelId="{B7E75CD6-C813-497B-B780-5300364AF5DE}">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600"/>
            <a:t>Operating System</a:t>
          </a:r>
        </a:p>
      </dgm:t>
    </dgm:pt>
    <dgm:pt modelId="{D6E7C757-5B4E-4B1F-B54C-9D08D478C2A9}" type="parTrans" cxnId="{3FD3022C-57A4-4B9D-B976-3BDF8DBFDFA8}">
      <dgm:prSet/>
      <dgm:spPr/>
      <dgm:t>
        <a:bodyPr/>
        <a:lstStyle/>
        <a:p>
          <a:endParaRPr lang="en-US" sz="1600"/>
        </a:p>
      </dgm:t>
    </dgm:pt>
    <dgm:pt modelId="{0A890325-1270-42D3-8105-4BCB6E3A6197}" type="sibTrans" cxnId="{3FD3022C-57A4-4B9D-B976-3BDF8DBFDFA8}">
      <dgm:prSet/>
      <dgm:spPr/>
      <dgm:t>
        <a:bodyPr/>
        <a:lstStyle/>
        <a:p>
          <a:endParaRPr lang="en-US" sz="1600"/>
        </a:p>
      </dgm:t>
    </dgm:pt>
    <dgm:pt modelId="{FDFD7672-CBF7-425E-91B3-28B84DBFBE51}">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7D55FC9-1542-4EE5-BA1E-59D7DF015F54}" type="parTrans" cxnId="{9DBED8D7-AD85-46F2-8E66-6D17377786F8}">
      <dgm:prSet/>
      <dgm:spPr/>
      <dgm:t>
        <a:bodyPr/>
        <a:lstStyle/>
        <a:p>
          <a:endParaRPr lang="en-US" sz="1600"/>
        </a:p>
      </dgm:t>
    </dgm:pt>
    <dgm:pt modelId="{F3B163ED-E4F8-40AC-90A1-AB37481AF11F}" type="sibTrans" cxnId="{9DBED8D7-AD85-46F2-8E66-6D17377786F8}">
      <dgm:prSet/>
      <dgm:spPr/>
      <dgm:t>
        <a:bodyPr/>
        <a:lstStyle/>
        <a:p>
          <a:endParaRPr lang="en-US" sz="1600"/>
        </a:p>
      </dgm:t>
    </dgm:pt>
    <dgm:pt modelId="{5227B3A3-548F-4A01-9EF2-5FF2F2632406}">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36EB82B-4DFE-4013-AC08-968B946C47B4}" type="parTrans" cxnId="{E4EE941C-6F18-4A61-B5DA-88DD684420FF}">
      <dgm:prSet/>
      <dgm:spPr/>
      <dgm:t>
        <a:bodyPr/>
        <a:lstStyle/>
        <a:p>
          <a:endParaRPr lang="en-US" sz="1600"/>
        </a:p>
      </dgm:t>
    </dgm:pt>
    <dgm:pt modelId="{5B563A8B-9F6A-4157-9249-11E6AC5425EF}" type="sibTrans" cxnId="{E4EE941C-6F18-4A61-B5DA-88DD684420FF}">
      <dgm:prSet/>
      <dgm:spPr/>
      <dgm:t>
        <a:bodyPr/>
        <a:lstStyle/>
        <a:p>
          <a:endParaRPr lang="en-US" sz="1600"/>
        </a:p>
      </dgm:t>
    </dgm:pt>
    <dgm:pt modelId="{D318551A-2698-4B3C-B850-CA59E982FC4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D01F9D7B-B8FE-4E73-836C-02C13778F818}" type="parTrans" cxnId="{852CC472-8311-41D2-B3D9-842E2CF85B60}">
      <dgm:prSet/>
      <dgm:spPr/>
      <dgm:t>
        <a:bodyPr/>
        <a:lstStyle/>
        <a:p>
          <a:endParaRPr lang="en-US" sz="1600"/>
        </a:p>
      </dgm:t>
    </dgm:pt>
    <dgm:pt modelId="{F5D11BC2-94AE-433F-A9FB-29C7A4B87957}" type="sibTrans" cxnId="{852CC472-8311-41D2-B3D9-842E2CF85B60}">
      <dgm:prSet/>
      <dgm:spPr/>
      <dgm:t>
        <a:bodyPr/>
        <a:lstStyle/>
        <a:p>
          <a:endParaRPr lang="en-US" sz="1600"/>
        </a:p>
      </dgm:t>
    </dgm:pt>
    <dgm:pt modelId="{A38A8821-91E6-434B-AF6D-2CB65531A823}">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03E94AFC-0C19-4EEF-A104-2F2CB3F679FA}" type="parTrans" cxnId="{7A93CA77-B93D-498F-9F1F-F11FA2CBAF15}">
      <dgm:prSet/>
      <dgm:spPr/>
      <dgm:t>
        <a:bodyPr/>
        <a:lstStyle/>
        <a:p>
          <a:endParaRPr lang="en-US" sz="1600"/>
        </a:p>
      </dgm:t>
    </dgm:pt>
    <dgm:pt modelId="{0A9ED52C-42BE-4528-BBE9-4D3EFB5C9208}" type="sibTrans" cxnId="{7A93CA77-B93D-498F-9F1F-F11FA2CBAF15}">
      <dgm:prSet/>
      <dgm:spPr/>
      <dgm:t>
        <a:bodyPr/>
        <a:lstStyle/>
        <a:p>
          <a:endParaRPr lang="en-US" sz="1600"/>
        </a:p>
      </dgm:t>
    </dgm:pt>
    <dgm:pt modelId="{8C2DA542-C3E4-403A-8445-8BF11118F541}">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gm:t>
    </dgm:pt>
    <dgm:pt modelId="{2BCD1808-55CC-46C6-A6AB-652B7FE2BA32}" type="parTrans" cxnId="{D6624198-F789-4C91-B246-B90A3E4197D8}">
      <dgm:prSet/>
      <dgm:spPr/>
      <dgm:t>
        <a:bodyPr/>
        <a:lstStyle/>
        <a:p>
          <a:endParaRPr lang="en-US" sz="1600"/>
        </a:p>
      </dgm:t>
    </dgm:pt>
    <dgm:pt modelId="{CFE0F499-BE02-4622-9324-53B0BDF2449F}" type="sibTrans" cxnId="{D6624198-F789-4C91-B246-B90A3E4197D8}">
      <dgm:prSet/>
      <dgm:spPr/>
      <dgm:t>
        <a:bodyPr/>
        <a:lstStyle/>
        <a:p>
          <a:endParaRPr lang="en-US" sz="1600"/>
        </a:p>
      </dgm:t>
    </dgm:pt>
    <dgm:pt modelId="{174B496D-6ED6-44AD-A307-62FFC2528ADF}">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Hardware</a:t>
          </a:r>
        </a:p>
      </dgm:t>
    </dgm:pt>
    <dgm:pt modelId="{32B2202A-4BF7-418F-9972-D5E65C440667}" type="parTrans" cxnId="{1BEDA9F3-10F7-42B0-9969-50AC1EA6ACD4}">
      <dgm:prSet/>
      <dgm:spPr/>
      <dgm:t>
        <a:bodyPr/>
        <a:lstStyle/>
        <a:p>
          <a:endParaRPr lang="en-US" sz="1600"/>
        </a:p>
      </dgm:t>
    </dgm:pt>
    <dgm:pt modelId="{558AD3A6-8326-4E1A-80D9-9C7259BD50CD}" type="sibTrans" cxnId="{1BEDA9F3-10F7-42B0-9969-50AC1EA6ACD4}">
      <dgm:prSet/>
      <dgm:spPr/>
      <dgm:t>
        <a:bodyPr/>
        <a:lstStyle/>
        <a:p>
          <a:endParaRPr lang="en-US" sz="1600"/>
        </a:p>
      </dgm:t>
    </dgm:pt>
    <dgm:pt modelId="{2AFD02A7-6441-497A-A0C9-71FD6E667025}">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Virtualization</a:t>
          </a:r>
        </a:p>
      </dgm:t>
    </dgm:pt>
    <dgm:pt modelId="{3EA2616B-25F7-4AF9-8957-58162C6D517B}" type="parTrans" cxnId="{BFC3D0F4-49EE-4544-AD82-928318AB672B}">
      <dgm:prSet/>
      <dgm:spPr/>
      <dgm:t>
        <a:bodyPr/>
        <a:lstStyle/>
        <a:p>
          <a:endParaRPr lang="en-US" sz="1600"/>
        </a:p>
      </dgm:t>
    </dgm:pt>
    <dgm:pt modelId="{555FE57B-1509-4975-9CEA-9D08FD2F8D81}" type="sibTrans" cxnId="{BFC3D0F4-49EE-4544-AD82-928318AB672B}">
      <dgm:prSet/>
      <dgm:spPr/>
      <dgm:t>
        <a:bodyPr/>
        <a:lstStyle/>
        <a:p>
          <a:endParaRPr lang="en-US" sz="1600"/>
        </a:p>
      </dgm:t>
    </dgm:pt>
    <dgm:pt modelId="{02B22FB3-1FF7-4E98-A240-50145287E895}">
      <dgm:prSet custT="1">
        <dgm:style>
          <a:lnRef idx="1">
            <a:schemeClr val="accent6"/>
          </a:lnRef>
          <a:fillRef idx="3">
            <a:schemeClr val="accent6"/>
          </a:fillRef>
          <a:effectRef idx="2">
            <a:schemeClr val="accent6"/>
          </a:effectRef>
          <a:fontRef idx="minor">
            <a:schemeClr val="lt1"/>
          </a:fontRef>
        </dgm:style>
      </dgm:prSet>
      <dgm:spPr>
        <a:solidFill>
          <a:srgbClr val="00B0F0"/>
        </a:solidFill>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gm:t>
    </dgm:pt>
    <dgm:pt modelId="{A185C118-9516-4E35-A3A0-E5D9632DB802}" type="parTrans" cxnId="{AA59B0EA-352A-4EBF-805A-D579EAE1B4BB}">
      <dgm:prSet/>
      <dgm:spPr/>
      <dgm:t>
        <a:bodyPr/>
        <a:lstStyle/>
        <a:p>
          <a:endParaRPr lang="en-US" sz="1600"/>
        </a:p>
      </dgm:t>
    </dgm:pt>
    <dgm:pt modelId="{FF13298F-0423-4F08-86FF-D9BC3D799B97}" type="sibTrans" cxnId="{AA59B0EA-352A-4EBF-805A-D579EAE1B4BB}">
      <dgm:prSet/>
      <dgm:spPr/>
      <dgm:t>
        <a:bodyPr/>
        <a:lstStyle/>
        <a:p>
          <a:endParaRPr lang="en-US" sz="1600"/>
        </a:p>
      </dgm:t>
    </dgm:pt>
    <dgm:pt modelId="{3F212F73-6EAE-4470-B3AF-5D7A681DBD35}">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5AB578B5-5090-4358-BF29-91123084176D}" type="parTrans" cxnId="{AF10988C-0187-4CEE-A2BC-FCD20E4C7510}">
      <dgm:prSet/>
      <dgm:spPr/>
      <dgm:t>
        <a:bodyPr/>
        <a:lstStyle/>
        <a:p>
          <a:endParaRPr lang="en-US" sz="1600"/>
        </a:p>
      </dgm:t>
    </dgm:pt>
    <dgm:pt modelId="{99AB94F2-D577-417B-9568-CDABEA61659E}" type="sibTrans" cxnId="{AF10988C-0187-4CEE-A2BC-FCD20E4C7510}">
      <dgm:prSet/>
      <dgm:spPr/>
      <dgm:t>
        <a:bodyPr/>
        <a:lstStyle/>
        <a:p>
          <a:endParaRPr lang="en-US" sz="1600"/>
        </a:p>
      </dgm:t>
    </dgm:pt>
    <dgm:pt modelId="{65E996EF-2715-45F1-BA49-C1E0275DAD3E}">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14BED70F-003B-430E-B949-159F536B4A70}" type="parTrans" cxnId="{ABCDBE7D-CD59-4492-8195-D6CA8820F692}">
      <dgm:prSet/>
      <dgm:spPr/>
      <dgm:t>
        <a:bodyPr/>
        <a:lstStyle/>
        <a:p>
          <a:endParaRPr lang="en-US" sz="1600"/>
        </a:p>
      </dgm:t>
    </dgm:pt>
    <dgm:pt modelId="{240AC77A-C679-4462-9E13-37157E897C78}" type="sibTrans" cxnId="{ABCDBE7D-CD59-4492-8195-D6CA8820F692}">
      <dgm:prSet/>
      <dgm:spPr/>
      <dgm:t>
        <a:bodyPr/>
        <a:lstStyle/>
        <a:p>
          <a:endParaRPr lang="en-US" sz="1600"/>
        </a:p>
      </dgm:t>
    </dgm:pt>
    <dgm:pt modelId="{718B4A3C-EFF5-41A5-BC6A-826CB346C7C2}">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9D2D09FD-4041-4937-97D8-D172146818FF}" type="parTrans" cxnId="{EE09A049-3349-4373-AA09-D1C82683D9CE}">
      <dgm:prSet/>
      <dgm:spPr/>
      <dgm:t>
        <a:bodyPr/>
        <a:lstStyle/>
        <a:p>
          <a:endParaRPr lang="en-US" sz="1600"/>
        </a:p>
      </dgm:t>
    </dgm:pt>
    <dgm:pt modelId="{F7B4F0EE-4D90-42D4-AFE4-18B45D9E6FAA}" type="sibTrans" cxnId="{EE09A049-3349-4373-AA09-D1C82683D9CE}">
      <dgm:prSet/>
      <dgm:spPr/>
      <dgm:t>
        <a:bodyPr/>
        <a:lstStyle/>
        <a:p>
          <a:endParaRPr lang="en-US" sz="1600"/>
        </a:p>
      </dgm:t>
    </dgm:pt>
    <dgm:pt modelId="{5AAA0430-EAAF-49C5-8981-5345E4CAB430}">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213C9F7C-E4E4-4EC1-AC62-6E9FB4C1EB24}" type="parTrans" cxnId="{6E02A790-4AF4-47EB-85CE-7FD28EBE9515}">
      <dgm:prSet/>
      <dgm:spPr/>
      <dgm:t>
        <a:bodyPr/>
        <a:lstStyle/>
        <a:p>
          <a:endParaRPr lang="en-US" sz="1600"/>
        </a:p>
      </dgm:t>
    </dgm:pt>
    <dgm:pt modelId="{7DEF1DB7-04F2-44F9-BB4A-0E76850A4C17}" type="sibTrans" cxnId="{6E02A790-4AF4-47EB-85CE-7FD28EBE9515}">
      <dgm:prSet/>
      <dgm:spPr/>
      <dgm:t>
        <a:bodyPr/>
        <a:lstStyle/>
        <a:p>
          <a:endParaRPr lang="en-US" sz="1600"/>
        </a:p>
      </dgm:t>
    </dgm:pt>
    <dgm:pt modelId="{BD918C99-A22E-450A-9954-F62C2915A717}">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gm:t>
    </dgm:pt>
    <dgm:pt modelId="{F67B182E-D166-4097-8A3D-B0B9E54F601D}" type="parTrans" cxnId="{DDBF368E-83CB-4913-BB02-527CF9B78FB6}">
      <dgm:prSet/>
      <dgm:spPr/>
      <dgm:t>
        <a:bodyPr/>
        <a:lstStyle/>
        <a:p>
          <a:endParaRPr lang="en-US" sz="1600"/>
        </a:p>
      </dgm:t>
    </dgm:pt>
    <dgm:pt modelId="{76758DF5-9B44-41FC-BA29-93AC0E6B1A2A}" type="sibTrans" cxnId="{DDBF368E-83CB-4913-BB02-527CF9B78FB6}">
      <dgm:prSet/>
      <dgm:spPr/>
      <dgm:t>
        <a:bodyPr/>
        <a:lstStyle/>
        <a:p>
          <a:endParaRPr lang="en-US" sz="1600"/>
        </a:p>
      </dgm:t>
    </dgm:pt>
    <dgm:pt modelId="{18B0BB8A-AFE8-4272-9951-C8F66DAFD5E1}">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Hardware</a:t>
          </a:r>
        </a:p>
      </dgm:t>
    </dgm:pt>
    <dgm:pt modelId="{8C5D7988-735A-48F6-9FB3-7D0557B9D40C}" type="parTrans" cxnId="{6F7E70A1-0CE1-47AD-BDFD-577E7BE55182}">
      <dgm:prSet/>
      <dgm:spPr/>
      <dgm:t>
        <a:bodyPr/>
        <a:lstStyle/>
        <a:p>
          <a:endParaRPr lang="en-US" sz="1600"/>
        </a:p>
      </dgm:t>
    </dgm:pt>
    <dgm:pt modelId="{1CADE952-B67F-4ADC-9EA7-11EF0700D6DA}" type="sibTrans" cxnId="{6F7E70A1-0CE1-47AD-BDFD-577E7BE55182}">
      <dgm:prSet/>
      <dgm:spPr/>
      <dgm:t>
        <a:bodyPr/>
        <a:lstStyle/>
        <a:p>
          <a:endParaRPr lang="en-US" sz="1600"/>
        </a:p>
      </dgm:t>
    </dgm:pt>
    <dgm:pt modelId="{944DE726-DEBA-4E06-B8EE-C639DE39146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Virtualization</a:t>
          </a:r>
        </a:p>
      </dgm:t>
    </dgm:pt>
    <dgm:pt modelId="{BD708D49-C980-4CCD-8667-A280B3BFB3FF}" type="parTrans" cxnId="{946ABD07-6181-4C52-9A25-91D163987E93}">
      <dgm:prSet/>
      <dgm:spPr/>
      <dgm:t>
        <a:bodyPr/>
        <a:lstStyle/>
        <a:p>
          <a:endParaRPr lang="en-US" sz="1600"/>
        </a:p>
      </dgm:t>
    </dgm:pt>
    <dgm:pt modelId="{197550DE-368A-4A13-BBF1-79248E388642}" type="sibTrans" cxnId="{946ABD07-6181-4C52-9A25-91D163987E93}">
      <dgm:prSet/>
      <dgm:spPr/>
      <dgm:t>
        <a:bodyPr/>
        <a:lstStyle/>
        <a:p>
          <a:endParaRPr lang="en-US" sz="1600"/>
        </a:p>
      </dgm:t>
    </dgm:pt>
    <dgm:pt modelId="{42C69863-B6AD-4310-969B-63E6555153AA}">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600"/>
            <a:t>Operating System</a:t>
          </a:r>
        </a:p>
      </dgm:t>
    </dgm:pt>
    <dgm:pt modelId="{A924223C-8697-459D-A76C-D472CDDAF701}" type="parTrans" cxnId="{5F224F26-6823-4733-B363-6B113F779EEA}">
      <dgm:prSet/>
      <dgm:spPr/>
      <dgm:t>
        <a:bodyPr/>
        <a:lstStyle/>
        <a:p>
          <a:endParaRPr lang="en-US" sz="1600"/>
        </a:p>
      </dgm:t>
    </dgm:pt>
    <dgm:pt modelId="{FDEDC9F2-DA0C-47E2-910C-7962AC26F961}" type="sibTrans" cxnId="{5F224F26-6823-4733-B363-6B113F779EEA}">
      <dgm:prSet/>
      <dgm:spPr/>
      <dgm:t>
        <a:bodyPr/>
        <a:lstStyle/>
        <a:p>
          <a:endParaRPr lang="en-US" sz="1600"/>
        </a:p>
      </dgm:t>
    </dgm:pt>
    <dgm:pt modelId="{E49A8A07-7825-4E0C-A83D-B894AB0AFD16}">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2AD2F9E9-8E55-4782-996E-99EBE29508E5}" type="parTrans" cxnId="{5260AF66-7864-4924-A560-F9463D9FC79B}">
      <dgm:prSet/>
      <dgm:spPr/>
      <dgm:t>
        <a:bodyPr/>
        <a:lstStyle/>
        <a:p>
          <a:endParaRPr lang="en-US" sz="1600"/>
        </a:p>
      </dgm:t>
    </dgm:pt>
    <dgm:pt modelId="{948B4794-0A24-4327-A484-708016901648}" type="sibTrans" cxnId="{5260AF66-7864-4924-A560-F9463D9FC79B}">
      <dgm:prSet/>
      <dgm:spPr/>
      <dgm:t>
        <a:bodyPr/>
        <a:lstStyle/>
        <a:p>
          <a:endParaRPr lang="en-US" sz="1600"/>
        </a:p>
      </dgm:t>
    </dgm:pt>
    <dgm:pt modelId="{5A3649E4-03CE-46CA-AAFC-FD60CD464144}">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068CE498-90D6-4BEC-B181-B579EB258F4A}" type="parTrans" cxnId="{795318AD-CBD8-4FBF-8DC4-890C9685211E}">
      <dgm:prSet/>
      <dgm:spPr/>
      <dgm:t>
        <a:bodyPr/>
        <a:lstStyle/>
        <a:p>
          <a:endParaRPr lang="en-US" sz="1600"/>
        </a:p>
      </dgm:t>
    </dgm:pt>
    <dgm:pt modelId="{B15376AC-F941-4434-846C-D15596CE87A5}" type="sibTrans" cxnId="{795318AD-CBD8-4FBF-8DC4-890C9685211E}">
      <dgm:prSet/>
      <dgm:spPr/>
      <dgm:t>
        <a:bodyPr/>
        <a:lstStyle/>
        <a:p>
          <a:endParaRPr lang="en-US" sz="1600"/>
        </a:p>
      </dgm:t>
    </dgm:pt>
    <dgm:pt modelId="{91FA8C2E-3C3D-4927-82EA-1FB664CCF449}">
      <dgm:prSet custT="1">
        <dgm:style>
          <a:lnRef idx="1">
            <a:schemeClr val="accent6"/>
          </a:lnRef>
          <a:fillRef idx="3">
            <a:schemeClr val="accent6"/>
          </a:fillRef>
          <a:effectRef idx="2">
            <a:schemeClr val="accent6"/>
          </a:effectRef>
          <a:fontRef idx="minor">
            <a:schemeClr val="lt1"/>
          </a:fontRef>
        </dgm:style>
      </dgm:prSet>
      <dgm:spPr>
        <a:solidFill>
          <a:srgbClr val="00B0F0"/>
        </a:solidFill>
        <a:ln/>
      </dgm:spPr>
      <dgm:t>
        <a:bodyPr spcFirstLastPara="0" vert="horz" wrap="square" lIns="94245" tIns="94245" rIns="94245" bIns="94245" numCol="1" spcCol="1270" anchor="ctr" anchorCtr="0"/>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gm:t>
    </dgm:pt>
    <dgm:pt modelId="{DFDA22FA-2CF6-4C0A-8D05-0D6330313DF0}" type="parTrans" cxnId="{905E8818-940A-4BC8-9ACA-9361E94561E9}">
      <dgm:prSet/>
      <dgm:spPr/>
      <dgm:t>
        <a:bodyPr/>
        <a:lstStyle/>
        <a:p>
          <a:endParaRPr lang="en-US" sz="1600"/>
        </a:p>
      </dgm:t>
    </dgm:pt>
    <dgm:pt modelId="{5D7BAF0E-0ABD-4C72-B43C-36785E45D918}" type="sibTrans" cxnId="{905E8818-940A-4BC8-9ACA-9361E94561E9}">
      <dgm:prSet/>
      <dgm:spPr/>
      <dgm:t>
        <a:bodyPr/>
        <a:lstStyle/>
        <a:p>
          <a:endParaRPr lang="en-US" sz="1600"/>
        </a:p>
      </dgm:t>
    </dgm:pt>
    <dgm:pt modelId="{599EDAA2-00FE-4FD1-A440-E04ACDB7209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B76D0F4C-52DD-4478-8539-32263E6DDF3E}" type="parTrans" cxnId="{461EB0FB-DD79-46FB-A8B4-B1C0FA108280}">
      <dgm:prSet/>
      <dgm:spPr/>
      <dgm:t>
        <a:bodyPr/>
        <a:lstStyle/>
        <a:p>
          <a:endParaRPr lang="en-US" sz="1600"/>
        </a:p>
      </dgm:t>
    </dgm:pt>
    <dgm:pt modelId="{3728FB79-7C94-4413-9027-0473437AAA07}" type="sibTrans" cxnId="{461EB0FB-DD79-46FB-A8B4-B1C0FA108280}">
      <dgm:prSet/>
      <dgm:spPr/>
      <dgm:t>
        <a:bodyPr/>
        <a:lstStyle/>
        <a:p>
          <a:endParaRPr lang="en-US" sz="1600"/>
        </a:p>
      </dgm:t>
    </dgm:pt>
    <dgm:pt modelId="{2179E194-75B3-465A-B6F5-24A487990E28}">
      <dgm:prSet custT="1">
        <dgm:style>
          <a:lnRef idx="2">
            <a:schemeClr val="accent6">
              <a:shade val="50000"/>
            </a:schemeClr>
          </a:lnRef>
          <a:fillRef idx="1">
            <a:schemeClr val="accent6"/>
          </a:fillRef>
          <a:effectRef idx="0">
            <a:schemeClr val="accent6"/>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gm:t>
    </dgm:pt>
    <dgm:pt modelId="{1F2B80AA-2CF2-4612-A1B4-BD2E68F162E8}" type="parTrans" cxnId="{7C324BC2-0C11-4E7A-907C-670B9D1C73D2}">
      <dgm:prSet/>
      <dgm:spPr/>
      <dgm:t>
        <a:bodyPr/>
        <a:lstStyle/>
        <a:p>
          <a:endParaRPr lang="en-US" sz="1600"/>
        </a:p>
      </dgm:t>
    </dgm:pt>
    <dgm:pt modelId="{F8F4D5B8-E5FD-4BBA-B428-D5E1B81B219E}" type="sibTrans" cxnId="{7C324BC2-0C11-4E7A-907C-670B9D1C73D2}">
      <dgm:prSet/>
      <dgm:spPr/>
      <dgm:t>
        <a:bodyPr/>
        <a:lstStyle/>
        <a:p>
          <a:endParaRPr lang="en-US" sz="1600"/>
        </a:p>
      </dgm:t>
    </dgm:pt>
    <dgm:pt modelId="{14E11E5C-AA4E-4FBE-A627-4F7FE2DA3B59}">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Hardware</a:t>
          </a:r>
        </a:p>
      </dgm:t>
    </dgm:pt>
    <dgm:pt modelId="{CD49308D-CEF4-443F-8E97-27779FF3542C}" type="parTrans" cxnId="{870FAEF5-0359-4551-A8CA-4A9FCDC6F8E3}">
      <dgm:prSet/>
      <dgm:spPr/>
      <dgm:t>
        <a:bodyPr/>
        <a:lstStyle/>
        <a:p>
          <a:endParaRPr lang="en-US" sz="1600"/>
        </a:p>
      </dgm:t>
    </dgm:pt>
    <dgm:pt modelId="{CA840AE0-9B40-457E-BB4E-BB89E5508D3A}" type="sibTrans" cxnId="{870FAEF5-0359-4551-A8CA-4A9FCDC6F8E3}">
      <dgm:prSet/>
      <dgm:spPr/>
      <dgm:t>
        <a:bodyPr/>
        <a:lstStyle/>
        <a:p>
          <a:endParaRPr lang="en-US" sz="1600"/>
        </a:p>
      </dgm:t>
    </dgm:pt>
    <dgm:pt modelId="{16CE144E-227E-4CAA-A3C2-73420C646B4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Virtualization</a:t>
          </a:r>
        </a:p>
      </dgm:t>
    </dgm:pt>
    <dgm:pt modelId="{18E18673-540E-4619-9AF5-2768B67DC2BB}" type="parTrans" cxnId="{2EAEFE0F-D4F6-4E33-ADE8-50CBC8062260}">
      <dgm:prSet/>
      <dgm:spPr/>
      <dgm:t>
        <a:bodyPr/>
        <a:lstStyle/>
        <a:p>
          <a:endParaRPr lang="en-US" sz="1600"/>
        </a:p>
      </dgm:t>
    </dgm:pt>
    <dgm:pt modelId="{E3841031-3E3E-46FC-B000-4A66DA87FEEE}" type="sibTrans" cxnId="{2EAEFE0F-D4F6-4E33-ADE8-50CBC8062260}">
      <dgm:prSet/>
      <dgm:spPr/>
      <dgm:t>
        <a:bodyPr/>
        <a:lstStyle/>
        <a:p>
          <a:endParaRPr lang="en-US" sz="1600"/>
        </a:p>
      </dgm:t>
    </dgm:pt>
    <dgm:pt modelId="{95E312AC-277E-4EA5-AE17-39640876C728}">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Operating</a:t>
          </a:r>
          <a:r>
            <a:rPr lang="en-US" sz="1600" kern="1200"/>
            <a:t> System</a:t>
          </a:r>
        </a:p>
      </dgm:t>
    </dgm:pt>
    <dgm:pt modelId="{62A05024-5B88-4331-9345-66E38E50A8A4}" type="parTrans" cxnId="{9FEB7A82-242B-47D5-82EC-E3EB602D00F0}">
      <dgm:prSet/>
      <dgm:spPr/>
      <dgm:t>
        <a:bodyPr/>
        <a:lstStyle/>
        <a:p>
          <a:endParaRPr lang="en-US" sz="1600"/>
        </a:p>
      </dgm:t>
    </dgm:pt>
    <dgm:pt modelId="{2D20A4CB-082D-4BBA-9976-20BCC484243E}" type="sibTrans" cxnId="{9FEB7A82-242B-47D5-82EC-E3EB602D00F0}">
      <dgm:prSet/>
      <dgm:spPr/>
      <dgm:t>
        <a:bodyPr/>
        <a:lstStyle/>
        <a:p>
          <a:endParaRPr lang="en-US" sz="1600"/>
        </a:p>
      </dgm:t>
    </dgm:pt>
    <dgm:pt modelId="{CF1A14E2-C0AA-488D-BBAA-409C080A2919}">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11B7F919-A602-4A97-BE4C-EBEAE10B3A07}" type="parTrans" cxnId="{0A38236B-8413-4804-AC34-3E63EF4349F8}">
      <dgm:prSet/>
      <dgm:spPr/>
      <dgm:t>
        <a:bodyPr/>
        <a:lstStyle/>
        <a:p>
          <a:endParaRPr lang="en-US" sz="1600"/>
        </a:p>
      </dgm:t>
    </dgm:pt>
    <dgm:pt modelId="{5654DC0B-AE6C-40B5-9C26-9C211D1087D0}" type="sibTrans" cxnId="{0A38236B-8413-4804-AC34-3E63EF4349F8}">
      <dgm:prSet/>
      <dgm:spPr/>
      <dgm:t>
        <a:bodyPr/>
        <a:lstStyle/>
        <a:p>
          <a:endParaRPr lang="en-US" sz="1600"/>
        </a:p>
      </dgm:t>
    </dgm:pt>
    <dgm:pt modelId="{57AFD045-BB3F-47CE-B779-FC4C727E540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40F39722-697B-4BA2-9C74-703D5A5850AC}" type="parTrans" cxnId="{6F09B52F-34CC-46FC-9496-A0FA198632B5}">
      <dgm:prSet/>
      <dgm:spPr/>
      <dgm:t>
        <a:bodyPr/>
        <a:lstStyle/>
        <a:p>
          <a:endParaRPr lang="en-US" sz="1600"/>
        </a:p>
      </dgm:t>
    </dgm:pt>
    <dgm:pt modelId="{BC73EF65-F05C-48A1-A56C-11996B5D5E23}" type="sibTrans" cxnId="{6F09B52F-34CC-46FC-9496-A0FA198632B5}">
      <dgm:prSet/>
      <dgm:spPr/>
      <dgm:t>
        <a:bodyPr/>
        <a:lstStyle/>
        <a:p>
          <a:endParaRPr lang="en-US" sz="1600"/>
        </a:p>
      </dgm:t>
    </dgm:pt>
    <dgm:pt modelId="{C660F784-1209-445E-AD63-A05A30F055BC}">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1581DDEC-E00D-4DF3-B457-FA2FCA9A83B6}" type="parTrans" cxnId="{7F946CA6-E338-4B7A-93E7-18D784F59C5A}">
      <dgm:prSet/>
      <dgm:spPr/>
      <dgm:t>
        <a:bodyPr/>
        <a:lstStyle/>
        <a:p>
          <a:endParaRPr lang="en-US" sz="1600"/>
        </a:p>
      </dgm:t>
    </dgm:pt>
    <dgm:pt modelId="{37CAE6B4-25EE-44F3-8474-0006014B5281}" type="sibTrans" cxnId="{7F946CA6-E338-4B7A-93E7-18D784F59C5A}">
      <dgm:prSet/>
      <dgm:spPr/>
      <dgm:t>
        <a:bodyPr/>
        <a:lstStyle/>
        <a:p>
          <a:endParaRPr lang="en-US" sz="1600"/>
        </a:p>
      </dgm:t>
    </dgm:pt>
    <dgm:pt modelId="{238B03AC-AB39-423E-8CAF-8CE1DF459DC7}">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69F1702A-36E9-4869-9A70-44D3BC0CB53D}" type="parTrans" cxnId="{FAA87C3C-2AD3-4D14-B9B1-5D084502DAF0}">
      <dgm:prSet/>
      <dgm:spPr/>
      <dgm:t>
        <a:bodyPr/>
        <a:lstStyle/>
        <a:p>
          <a:endParaRPr lang="en-US" sz="1600"/>
        </a:p>
      </dgm:t>
    </dgm:pt>
    <dgm:pt modelId="{3AA5D9AD-1F36-453A-AC95-ED6414CA0E51}" type="sibTrans" cxnId="{FAA87C3C-2AD3-4D14-B9B1-5D084502DAF0}">
      <dgm:prSet/>
      <dgm:spPr/>
      <dgm:t>
        <a:bodyPr/>
        <a:lstStyle/>
        <a:p>
          <a:endParaRPr lang="en-US" sz="1600"/>
        </a:p>
      </dgm:t>
    </dgm:pt>
    <dgm:pt modelId="{E4D3D01B-9B45-44F8-A77A-F9B53DA3AC9C}">
      <dgm:prSet custT="1">
        <dgm:style>
          <a:lnRef idx="2">
            <a:schemeClr val="accent2">
              <a:shade val="50000"/>
            </a:schemeClr>
          </a:lnRef>
          <a:fillRef idx="1">
            <a:schemeClr val="accent2"/>
          </a:fillRef>
          <a:effectRef idx="0">
            <a:schemeClr val="accent2"/>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gm:t>
    </dgm:pt>
    <dgm:pt modelId="{60944706-4C84-4D88-A847-8AFB0A669CE1}" type="parTrans" cxnId="{C23064F5-BE2F-43F0-9E02-1E6806234443}">
      <dgm:prSet/>
      <dgm:spPr/>
      <dgm:t>
        <a:bodyPr/>
        <a:lstStyle/>
        <a:p>
          <a:endParaRPr lang="en-US" sz="1600"/>
        </a:p>
      </dgm:t>
    </dgm:pt>
    <dgm:pt modelId="{1DB09E3D-7C90-4942-A813-805B3314815F}" type="sibTrans" cxnId="{C23064F5-BE2F-43F0-9E02-1E6806234443}">
      <dgm:prSet/>
      <dgm:spPr/>
      <dgm:t>
        <a:bodyPr/>
        <a:lstStyle/>
        <a:p>
          <a:endParaRPr lang="en-US" sz="1600"/>
        </a:p>
      </dgm:t>
    </dgm:pt>
    <dgm:pt modelId="{0768EC18-479A-4C20-8DD9-9F86C1EBBCD7}">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gm:t>
    </dgm:pt>
    <dgm:pt modelId="{48F61D6A-65F7-482A-96B4-EAAEF7C8EB07}" type="parTrans" cxnId="{6D4B25FA-F769-4DDD-B213-8980EBF6AC7B}">
      <dgm:prSet/>
      <dgm:spPr/>
      <dgm:t>
        <a:bodyPr/>
        <a:lstStyle/>
        <a:p>
          <a:endParaRPr lang="en-US" sz="1600"/>
        </a:p>
      </dgm:t>
    </dgm:pt>
    <dgm:pt modelId="{E3D61689-CB8D-4A90-AB74-6379F99D17F1}" type="sibTrans" cxnId="{6D4B25FA-F769-4DDD-B213-8980EBF6AC7B}">
      <dgm:prSet/>
      <dgm:spPr/>
      <dgm:t>
        <a:bodyPr/>
        <a:lstStyle/>
        <a:p>
          <a:endParaRPr lang="en-US" sz="1600"/>
        </a:p>
      </dgm:t>
    </dgm:pt>
    <dgm:pt modelId="{B0311E2D-EADE-44C0-B536-758FED5B23A8}">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200"/>
        </a:p>
      </dgm:t>
    </dgm:pt>
    <dgm:pt modelId="{E1D9E8D4-D232-4EE0-BB63-661AAE96409C}" type="parTrans" cxnId="{C6928C79-20E0-481C-8B37-F99005CEF671}">
      <dgm:prSet/>
      <dgm:spPr/>
      <dgm:t>
        <a:bodyPr/>
        <a:lstStyle/>
        <a:p>
          <a:endParaRPr lang="en-US" sz="1600"/>
        </a:p>
      </dgm:t>
    </dgm:pt>
    <dgm:pt modelId="{19CEA737-03DB-4F3F-9F48-44C23FB80874}" type="sibTrans" cxnId="{C6928C79-20E0-481C-8B37-F99005CEF671}">
      <dgm:prSet/>
      <dgm:spPr/>
      <dgm:t>
        <a:bodyPr/>
        <a:lstStyle/>
        <a:p>
          <a:endParaRPr lang="en-US" sz="1600"/>
        </a:p>
      </dgm:t>
    </dgm:pt>
    <dgm:pt modelId="{9D3C947B-C072-4967-A6B3-0DBA18B8BE11}">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200"/>
        </a:p>
      </dgm:t>
    </dgm:pt>
    <dgm:pt modelId="{9B79E8DE-ABE5-4250-BC7D-DF2E0F398153}" type="parTrans" cxnId="{CF99F124-6FEB-4681-B11C-AF46E7C25562}">
      <dgm:prSet/>
      <dgm:spPr/>
      <dgm:t>
        <a:bodyPr/>
        <a:lstStyle/>
        <a:p>
          <a:endParaRPr lang="en-US" sz="1600"/>
        </a:p>
      </dgm:t>
    </dgm:pt>
    <dgm:pt modelId="{8B5AA9FF-8F8A-4034-AD29-00CC2909B25D}" type="sibTrans" cxnId="{CF99F124-6FEB-4681-B11C-AF46E7C25562}">
      <dgm:prSet/>
      <dgm:spPr/>
      <dgm:t>
        <a:bodyPr/>
        <a:lstStyle/>
        <a:p>
          <a:endParaRPr lang="en-US" sz="1600"/>
        </a:p>
      </dgm:t>
    </dgm:pt>
    <dgm:pt modelId="{63752C72-0DD5-4F25-A38B-5B30609D47EB}">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200"/>
        </a:p>
      </dgm:t>
    </dgm:pt>
    <dgm:pt modelId="{219B5354-D6AD-4F10-96E3-41125D7C5646}" type="parTrans" cxnId="{56F7EECF-E95E-457E-A365-A4252269B7E1}">
      <dgm:prSet/>
      <dgm:spPr/>
      <dgm:t>
        <a:bodyPr/>
        <a:lstStyle/>
        <a:p>
          <a:endParaRPr lang="en-US" sz="1600"/>
        </a:p>
      </dgm:t>
    </dgm:pt>
    <dgm:pt modelId="{D6C37650-6AE6-41C5-BA6E-4AE8C908E088}" type="sibTrans" cxnId="{56F7EECF-E95E-457E-A365-A4252269B7E1}">
      <dgm:prSet/>
      <dgm:spPr/>
      <dgm:t>
        <a:bodyPr/>
        <a:lstStyle/>
        <a:p>
          <a:endParaRPr lang="en-US" sz="1600"/>
        </a:p>
      </dgm:t>
    </dgm:pt>
    <dgm:pt modelId="{D58F7E6B-7FE3-42C6-B6FF-2D0BC5A9926D}">
      <dgm:prSet custT="1">
        <dgm:style>
          <a:lnRef idx="2">
            <a:schemeClr val="dk1"/>
          </a:lnRef>
          <a:fillRef idx="1">
            <a:schemeClr val="lt1"/>
          </a:fillRef>
          <a:effectRef idx="0">
            <a:schemeClr val="dk1"/>
          </a:effectRef>
          <a:fontRef idx="minor">
            <a:schemeClr val="dk1"/>
          </a:fontRef>
        </dgm:style>
      </dgm:prSet>
      <dgm:spPr>
        <a:noFill/>
        <a:ln>
          <a:noFill/>
        </a:ln>
      </dgm:spPr>
      <dgm:t>
        <a:bodyPr/>
        <a:lstStyle/>
        <a:p>
          <a:endParaRPr lang="en-US" sz="1200"/>
        </a:p>
      </dgm:t>
    </dgm:pt>
    <dgm:pt modelId="{C0ED0570-22BD-4044-99BA-F047F26F6FF7}" type="parTrans" cxnId="{7A49395C-E26C-4756-9DD0-52D605670845}">
      <dgm:prSet/>
      <dgm:spPr/>
      <dgm:t>
        <a:bodyPr/>
        <a:lstStyle/>
        <a:p>
          <a:endParaRPr lang="en-US" sz="1600"/>
        </a:p>
      </dgm:t>
    </dgm:pt>
    <dgm:pt modelId="{B4CF22F0-3281-440B-A483-CB602F344369}" type="sibTrans" cxnId="{7A49395C-E26C-4756-9DD0-52D605670845}">
      <dgm:prSet/>
      <dgm:spPr/>
      <dgm:t>
        <a:bodyPr/>
        <a:lstStyle/>
        <a:p>
          <a:endParaRPr lang="en-US" sz="1600"/>
        </a:p>
      </dgm:t>
    </dgm:pt>
    <dgm:pt modelId="{7A27A50D-9379-4847-8AB3-E602229F05C2}">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1200"/>
            <a:t>Abstracted by Vendor</a:t>
          </a:r>
        </a:p>
      </dgm:t>
    </dgm:pt>
    <dgm:pt modelId="{C47472EC-F471-4002-A91B-55F8455D2100}" type="parTrans" cxnId="{F02897D4-784C-4935-887C-6B82EDDF3D2F}">
      <dgm:prSet/>
      <dgm:spPr/>
      <dgm:t>
        <a:bodyPr/>
        <a:lstStyle/>
        <a:p>
          <a:endParaRPr lang="en-US" sz="1600"/>
        </a:p>
      </dgm:t>
    </dgm:pt>
    <dgm:pt modelId="{2171C3E6-B97D-474D-B8B2-AAD2FA88F762}" type="sibTrans" cxnId="{F02897D4-784C-4935-887C-6B82EDDF3D2F}">
      <dgm:prSet/>
      <dgm:spPr/>
      <dgm:t>
        <a:bodyPr/>
        <a:lstStyle/>
        <a:p>
          <a:endParaRPr lang="en-US" sz="1600"/>
        </a:p>
      </dgm:t>
    </dgm:pt>
    <dgm:pt modelId="{7F1FD6A4-371F-41E3-9589-C79E8BE80322}">
      <dgm:prSet custT="1">
        <dgm:style>
          <a:lnRef idx="2">
            <a:schemeClr val="accent6">
              <a:shade val="50000"/>
            </a:schemeClr>
          </a:lnRef>
          <a:fillRef idx="1">
            <a:schemeClr val="accent6"/>
          </a:fillRef>
          <a:effectRef idx="0">
            <a:schemeClr val="accent6"/>
          </a:effectRef>
          <a:fontRef idx="minor">
            <a:schemeClr val="lt1"/>
          </a:fontRef>
        </dgm:style>
      </dgm:prSet>
      <dgm:spPr>
        <a:solidFill>
          <a:srgbClr val="00B0F0"/>
        </a:solidFill>
      </dgm:spPr>
      <dgm:t>
        <a:bodyPr/>
        <a:lstStyle/>
        <a:p>
          <a:r>
            <a:rPr lang="en-US" sz="1200"/>
            <a:t>Customer Managed</a:t>
          </a:r>
          <a:br>
            <a:rPr lang="en-US" sz="1200"/>
          </a:br>
          <a:r>
            <a:rPr lang="en-US" sz="1200"/>
            <a:t>Unit Of Scale</a:t>
          </a:r>
        </a:p>
      </dgm:t>
    </dgm:pt>
    <dgm:pt modelId="{38419F57-A58F-41D7-9303-9BF75362CD2B}" type="parTrans" cxnId="{3B89C444-F042-47EA-B777-4FC6BD874121}">
      <dgm:prSet/>
      <dgm:spPr/>
      <dgm:t>
        <a:bodyPr/>
        <a:lstStyle/>
        <a:p>
          <a:endParaRPr lang="en-US" sz="1600"/>
        </a:p>
      </dgm:t>
    </dgm:pt>
    <dgm:pt modelId="{3B2FA898-A12E-4234-BB1B-904CE452E7E2}" type="sibTrans" cxnId="{3B89C444-F042-47EA-B777-4FC6BD874121}">
      <dgm:prSet/>
      <dgm:spPr/>
      <dgm:t>
        <a:bodyPr/>
        <a:lstStyle/>
        <a:p>
          <a:endParaRPr lang="en-US" sz="1600"/>
        </a:p>
      </dgm:t>
    </dgm:pt>
    <dgm:pt modelId="{1BAD1BDE-8115-4AF6-9C8A-0D7287997D2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gm:t>
    </dgm:pt>
    <dgm:pt modelId="{0ADD5284-1238-4F98-9708-CEB04346A4B1}" type="parTrans" cxnId="{12FCE2D0-5B40-482D-BB4B-4CA52CC21073}">
      <dgm:prSet/>
      <dgm:spPr/>
      <dgm:t>
        <a:bodyPr/>
        <a:lstStyle/>
        <a:p>
          <a:endParaRPr lang="en-US" sz="1600"/>
        </a:p>
      </dgm:t>
    </dgm:pt>
    <dgm:pt modelId="{4A045B92-A501-4ECE-81B1-932BA53A5510}" type="sibTrans" cxnId="{12FCE2D0-5B40-482D-BB4B-4CA52CC21073}">
      <dgm:prSet/>
      <dgm:spPr/>
      <dgm:t>
        <a:bodyPr/>
        <a:lstStyle/>
        <a:p>
          <a:endParaRPr lang="en-US" sz="1600"/>
        </a:p>
      </dgm:t>
    </dgm:pt>
    <dgm:pt modelId="{7D81FEF2-9D10-4AB2-A653-173C39E80635}">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Operating System</a:t>
          </a:r>
        </a:p>
      </dgm:t>
    </dgm:pt>
    <dgm:pt modelId="{C8DFEDD6-1A72-4382-8D88-03D4C9A0C3BA}" type="parTrans" cxnId="{EC3E55E9-612B-4604-B6AF-79821B949F4B}">
      <dgm:prSet/>
      <dgm:spPr/>
      <dgm:t>
        <a:bodyPr/>
        <a:lstStyle/>
        <a:p>
          <a:endParaRPr lang="en-US" sz="1600"/>
        </a:p>
      </dgm:t>
    </dgm:pt>
    <dgm:pt modelId="{6B37A7AC-FBFF-4455-B05B-5992E05288CD}" type="sibTrans" cxnId="{EC3E55E9-612B-4604-B6AF-79821B949F4B}">
      <dgm:prSet/>
      <dgm:spPr/>
      <dgm:t>
        <a:bodyPr/>
        <a:lstStyle/>
        <a:p>
          <a:endParaRPr lang="en-US" sz="1600"/>
        </a:p>
      </dgm:t>
    </dgm:pt>
    <dgm:pt modelId="{F0F3E4FD-C6E5-4349-988E-002529764D90}">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gm:t>
    </dgm:pt>
    <dgm:pt modelId="{E3200D82-B684-40C4-93B9-4C25399B0D46}" type="parTrans" cxnId="{6BA4D0C2-DC26-44B2-8BE2-AB03A1291ACF}">
      <dgm:prSet/>
      <dgm:spPr/>
      <dgm:t>
        <a:bodyPr/>
        <a:lstStyle/>
        <a:p>
          <a:endParaRPr lang="en-US" sz="1600"/>
        </a:p>
      </dgm:t>
    </dgm:pt>
    <dgm:pt modelId="{BCB6B124-F598-4C9B-A875-1ABE7FE9396D}" type="sibTrans" cxnId="{6BA4D0C2-DC26-44B2-8BE2-AB03A1291ACF}">
      <dgm:prSet/>
      <dgm:spPr/>
      <dgm:t>
        <a:bodyPr/>
        <a:lstStyle/>
        <a:p>
          <a:endParaRPr lang="en-US" sz="1600"/>
        </a:p>
      </dgm:t>
    </dgm:pt>
    <dgm:pt modelId="{7A2D226D-DBBD-4B2D-8DEE-49D62EA64E2B}">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gm:t>
    </dgm:pt>
    <dgm:pt modelId="{D5504923-073B-44B9-A516-7B3CFA354F7C}" type="parTrans" cxnId="{0737674C-7610-421F-ACA7-15B44C38EA12}">
      <dgm:prSet/>
      <dgm:spPr/>
      <dgm:t>
        <a:bodyPr/>
        <a:lstStyle/>
        <a:p>
          <a:endParaRPr lang="en-US" sz="1600"/>
        </a:p>
      </dgm:t>
    </dgm:pt>
    <dgm:pt modelId="{6E8AF7FA-9DD5-4F85-B64A-AAABEF1A9141}" type="sibTrans" cxnId="{0737674C-7610-421F-ACA7-15B44C38EA12}">
      <dgm:prSet/>
      <dgm:spPr/>
      <dgm:t>
        <a:bodyPr/>
        <a:lstStyle/>
        <a:p>
          <a:endParaRPr lang="en-US" sz="1600"/>
        </a:p>
      </dgm:t>
    </dgm:pt>
    <dgm:pt modelId="{079278C1-FD29-4AF6-80A4-0AE8BE96913D}">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gm:t>
    </dgm:pt>
    <dgm:pt modelId="{33BAD99D-54F4-4207-A263-4F043C7512BA}" type="parTrans" cxnId="{FC21E49B-418D-430F-8A7C-454E3E93C757}">
      <dgm:prSet/>
      <dgm:spPr/>
      <dgm:t>
        <a:bodyPr/>
        <a:lstStyle/>
        <a:p>
          <a:endParaRPr lang="en-US" sz="1600"/>
        </a:p>
      </dgm:t>
    </dgm:pt>
    <dgm:pt modelId="{A9CE0606-1468-469C-B11A-17C35F29E685}" type="sibTrans" cxnId="{FC21E49B-418D-430F-8A7C-454E3E93C757}">
      <dgm:prSet/>
      <dgm:spPr/>
      <dgm:t>
        <a:bodyPr/>
        <a:lstStyle/>
        <a:p>
          <a:endParaRPr lang="en-US" sz="1600"/>
        </a:p>
      </dgm:t>
    </dgm:pt>
    <dgm:pt modelId="{ABA751D1-106A-4D16-BB88-AA20110A2A7E}">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gm:t>
    </dgm:pt>
    <dgm:pt modelId="{DDDD3C93-5285-4B7F-90AD-4F3B6533D97B}" type="parTrans" cxnId="{FE2AB592-FBA1-4865-A6E4-9718AA70ADDA}">
      <dgm:prSet/>
      <dgm:spPr/>
      <dgm:t>
        <a:bodyPr/>
        <a:lstStyle/>
        <a:p>
          <a:endParaRPr lang="en-US" sz="1600"/>
        </a:p>
      </dgm:t>
    </dgm:pt>
    <dgm:pt modelId="{58FDA666-EF89-48DD-9C4D-50E99BE94080}" type="sibTrans" cxnId="{FE2AB592-FBA1-4865-A6E4-9718AA70ADDA}">
      <dgm:prSet/>
      <dgm:spPr/>
      <dgm:t>
        <a:bodyPr/>
        <a:lstStyle/>
        <a:p>
          <a:endParaRPr lang="en-US" sz="1600"/>
        </a:p>
      </dgm:t>
    </dgm:pt>
    <dgm:pt modelId="{42CAB947-2128-4C91-AFA6-655841F6CACF}">
      <dgm:prSet custT="1">
        <dgm:style>
          <a:lnRef idx="2">
            <a:schemeClr val="accent4">
              <a:shade val="50000"/>
            </a:schemeClr>
          </a:lnRef>
          <a:fillRef idx="1">
            <a:schemeClr val="accent4"/>
          </a:fillRef>
          <a:effectRef idx="0">
            <a:schemeClr val="accent4"/>
          </a:effectRef>
          <a:fontRef idx="minor">
            <a:schemeClr val="lt1"/>
          </a:fontRef>
        </dgm:style>
      </dgm:prSet>
      <dgm:spPr>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solidFill>
                <a:prstClr val="black"/>
              </a:solidFill>
              <a:latin typeface="Calibri" panose="020F0502020204030204"/>
              <a:ea typeface="+mn-ea"/>
              <a:cs typeface="+mn-cs"/>
            </a:rPr>
            <a:t>BaaS</a:t>
          </a:r>
        </a:p>
      </dgm:t>
    </dgm:pt>
    <dgm:pt modelId="{4CFECAF6-C0E8-4D46-85FE-CA2D381D06BA}" type="parTrans" cxnId="{4B6795D7-0E06-4823-8850-562FC7724AFE}">
      <dgm:prSet/>
      <dgm:spPr/>
      <dgm:t>
        <a:bodyPr/>
        <a:lstStyle/>
        <a:p>
          <a:endParaRPr lang="en-US" sz="1600"/>
        </a:p>
      </dgm:t>
    </dgm:pt>
    <dgm:pt modelId="{73E08122-BA84-4434-A6D4-4479417937B2}" type="sibTrans" cxnId="{4B6795D7-0E06-4823-8850-562FC7724AFE}">
      <dgm:prSet/>
      <dgm:spPr/>
      <dgm:t>
        <a:bodyPr/>
        <a:lstStyle/>
        <a:p>
          <a:endParaRPr lang="en-US" sz="1600"/>
        </a:p>
      </dgm:t>
    </dgm:pt>
    <dgm:pt modelId="{7B59D71C-8B96-41CA-A68C-22FAE842527D}">
      <dgm:prSe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8580" tIns="68580" rIns="68580" bIns="68580" numCol="1" spcCol="1270" anchor="ctr" anchorCtr="0"/>
        <a:lstStyle/>
        <a:p>
          <a:r>
            <a:rPr lang="en-US" sz="1600" kern="1200">
              <a:solidFill>
                <a:prstClr val="white"/>
              </a:solidFill>
              <a:latin typeface="Calibri" panose="020F0502020204030204"/>
              <a:ea typeface="+mn-ea"/>
              <a:cs typeface="+mn-cs"/>
            </a:rPr>
            <a:t>Hardware</a:t>
          </a:r>
        </a:p>
      </dgm:t>
    </dgm:pt>
    <dgm:pt modelId="{B339E6CA-CD71-44A6-9A2B-51FF304FE5A0}" type="parTrans" cxnId="{7341BBE3-2612-44A1-A01A-967CDD3D17EF}">
      <dgm:prSet/>
      <dgm:spPr/>
      <dgm:t>
        <a:bodyPr/>
        <a:lstStyle/>
        <a:p>
          <a:endParaRPr lang="en-US" sz="1600"/>
        </a:p>
      </dgm:t>
    </dgm:pt>
    <dgm:pt modelId="{DA97D7C2-FD0A-4183-BBE5-8A4DFDAF896E}" type="sibTrans" cxnId="{7341BBE3-2612-44A1-A01A-967CDD3D17EF}">
      <dgm:prSet/>
      <dgm:spPr/>
      <dgm:t>
        <a:bodyPr/>
        <a:lstStyle/>
        <a:p>
          <a:endParaRPr lang="en-US" sz="1600"/>
        </a:p>
      </dgm:t>
    </dgm:pt>
    <dgm:pt modelId="{D1C1E590-4925-4C0E-BDD9-20B3E65AD247}" type="pres">
      <dgm:prSet presAssocID="{BC62CD1E-0A57-4CDC-85BD-360EF9DCA0C0}" presName="Name0" presStyleCnt="0">
        <dgm:presLayoutVars>
          <dgm:chPref val="1"/>
          <dgm:dir/>
          <dgm:animOne val="branch"/>
          <dgm:animLvl val="lvl"/>
          <dgm:resizeHandles/>
        </dgm:presLayoutVars>
      </dgm:prSet>
      <dgm:spPr/>
    </dgm:pt>
    <dgm:pt modelId="{2B92FB3C-64BF-4390-B6E0-7960AC7D3100}" type="pres">
      <dgm:prSet presAssocID="{477D7337-1BEB-41D4-9C6D-27DD1DDA5CAA}" presName="vertOne" presStyleCnt="0"/>
      <dgm:spPr/>
    </dgm:pt>
    <dgm:pt modelId="{E0FB8FA6-87A5-4637-9CE6-1CD63CC5D95D}" type="pres">
      <dgm:prSet presAssocID="{477D7337-1BEB-41D4-9C6D-27DD1DDA5CAA}" presName="txOne" presStyleLbl="node0" presStyleIdx="0" presStyleCnt="6">
        <dgm:presLayoutVars>
          <dgm:chPref val="3"/>
        </dgm:presLayoutVars>
      </dgm:prSet>
      <dgm:spPr/>
    </dgm:pt>
    <dgm:pt modelId="{C2718291-C0C5-410C-99A8-36669D4DDD16}" type="pres">
      <dgm:prSet presAssocID="{477D7337-1BEB-41D4-9C6D-27DD1DDA5CAA}" presName="parTransOne" presStyleCnt="0"/>
      <dgm:spPr/>
    </dgm:pt>
    <dgm:pt modelId="{1C326B9F-BE40-470B-A339-AC91B067414E}" type="pres">
      <dgm:prSet presAssocID="{477D7337-1BEB-41D4-9C6D-27DD1DDA5CAA}" presName="horzOne" presStyleCnt="0"/>
      <dgm:spPr/>
    </dgm:pt>
    <dgm:pt modelId="{1EC891E5-C5E8-48C9-90DE-183FD02D7F05}" type="pres">
      <dgm:prSet presAssocID="{479BD686-9037-487C-8DA2-F08818596275}" presName="vertTwo" presStyleCnt="0"/>
      <dgm:spPr/>
    </dgm:pt>
    <dgm:pt modelId="{17305019-8515-4E54-BF19-64CE5DA9692D}" type="pres">
      <dgm:prSet presAssocID="{479BD686-9037-487C-8DA2-F08818596275}" presName="txTwo" presStyleLbl="node2" presStyleIdx="0" presStyleCnt="6">
        <dgm:presLayoutVars>
          <dgm:chPref val="3"/>
        </dgm:presLayoutVars>
      </dgm:prSet>
      <dgm:spPr/>
    </dgm:pt>
    <dgm:pt modelId="{E60C48C4-0126-46E2-9C9C-3A671C2546D5}" type="pres">
      <dgm:prSet presAssocID="{479BD686-9037-487C-8DA2-F08818596275}" presName="parTransTwo" presStyleCnt="0"/>
      <dgm:spPr/>
    </dgm:pt>
    <dgm:pt modelId="{25627690-5B9F-4A43-BB49-012259B3D60F}" type="pres">
      <dgm:prSet presAssocID="{479BD686-9037-487C-8DA2-F08818596275}" presName="horzTwo" presStyleCnt="0"/>
      <dgm:spPr/>
    </dgm:pt>
    <dgm:pt modelId="{CE957146-F86C-4095-9F0D-D1469B18A9C1}" type="pres">
      <dgm:prSet presAssocID="{B7E75CD6-C813-497B-B780-5300364AF5DE}" presName="vertThree" presStyleCnt="0"/>
      <dgm:spPr/>
    </dgm:pt>
    <dgm:pt modelId="{083490B4-BE90-4908-9837-ECEB8ED59795}" type="pres">
      <dgm:prSet presAssocID="{B7E75CD6-C813-497B-B780-5300364AF5DE}" presName="txThree" presStyleLbl="node3" presStyleIdx="0" presStyleCnt="6">
        <dgm:presLayoutVars>
          <dgm:chPref val="3"/>
        </dgm:presLayoutVars>
      </dgm:prSet>
      <dgm:spPr/>
    </dgm:pt>
    <dgm:pt modelId="{6E086151-B99D-4533-AEA8-C9397ED185BD}" type="pres">
      <dgm:prSet presAssocID="{B7E75CD6-C813-497B-B780-5300364AF5DE}" presName="parTransThree" presStyleCnt="0"/>
      <dgm:spPr/>
    </dgm:pt>
    <dgm:pt modelId="{F367DF7E-A283-4605-A723-E0DC6A828E0A}" type="pres">
      <dgm:prSet presAssocID="{B7E75CD6-C813-497B-B780-5300364AF5DE}" presName="horzThree" presStyleCnt="0"/>
      <dgm:spPr/>
    </dgm:pt>
    <dgm:pt modelId="{235FF640-98F7-45D6-92D7-BD427B9C7942}" type="pres">
      <dgm:prSet presAssocID="{FDFD7672-CBF7-425E-91B3-28B84DBFBE51}" presName="vertFour" presStyleCnt="0">
        <dgm:presLayoutVars>
          <dgm:chPref val="3"/>
        </dgm:presLayoutVars>
      </dgm:prSet>
      <dgm:spPr/>
    </dgm:pt>
    <dgm:pt modelId="{7DF7A294-96D7-4003-89FE-8269DB31D43A}" type="pres">
      <dgm:prSet presAssocID="{FDFD7672-CBF7-425E-91B3-28B84DBFBE51}" presName="txFour" presStyleLbl="node4" presStyleIdx="0" presStyleCnt="29">
        <dgm:presLayoutVars>
          <dgm:chPref val="3"/>
        </dgm:presLayoutVars>
      </dgm:prSet>
      <dgm:spPr>
        <a:xfrm>
          <a:off x="1047" y="2208555"/>
          <a:ext cx="1853579" cy="486019"/>
        </a:xfrm>
        <a:prstGeom prst="roundRect">
          <a:avLst>
            <a:gd name="adj" fmla="val 10000"/>
          </a:avLst>
        </a:prstGeom>
      </dgm:spPr>
    </dgm:pt>
    <dgm:pt modelId="{D2C11FF9-0350-45C5-8634-7947B560B791}" type="pres">
      <dgm:prSet presAssocID="{FDFD7672-CBF7-425E-91B3-28B84DBFBE51}" presName="parTransFour" presStyleCnt="0"/>
      <dgm:spPr/>
    </dgm:pt>
    <dgm:pt modelId="{82292264-F5D7-4878-9855-BBDBA02BDFC2}" type="pres">
      <dgm:prSet presAssocID="{FDFD7672-CBF7-425E-91B3-28B84DBFBE51}" presName="horzFour" presStyleCnt="0"/>
      <dgm:spPr/>
    </dgm:pt>
    <dgm:pt modelId="{E44CDB64-6BCA-42A7-894A-158EC519759F}" type="pres">
      <dgm:prSet presAssocID="{5227B3A3-548F-4A01-9EF2-5FF2F2632406}" presName="vertFour" presStyleCnt="0">
        <dgm:presLayoutVars>
          <dgm:chPref val="3"/>
        </dgm:presLayoutVars>
      </dgm:prSet>
      <dgm:spPr/>
    </dgm:pt>
    <dgm:pt modelId="{A0AF536B-4D57-4027-8197-DF3F74D8E234}" type="pres">
      <dgm:prSet presAssocID="{5227B3A3-548F-4A01-9EF2-5FF2F2632406}" presName="txFour" presStyleLbl="node4" presStyleIdx="1" presStyleCnt="29">
        <dgm:presLayoutVars>
          <dgm:chPref val="3"/>
        </dgm:presLayoutVars>
      </dgm:prSet>
      <dgm:spPr>
        <a:xfrm>
          <a:off x="1047" y="1656762"/>
          <a:ext cx="1853579" cy="486019"/>
        </a:xfrm>
        <a:prstGeom prst="roundRect">
          <a:avLst>
            <a:gd name="adj" fmla="val 10000"/>
          </a:avLst>
        </a:prstGeom>
      </dgm:spPr>
    </dgm:pt>
    <dgm:pt modelId="{54BED8B7-B889-4D29-9D4C-5CC0744616F8}" type="pres">
      <dgm:prSet presAssocID="{5227B3A3-548F-4A01-9EF2-5FF2F2632406}" presName="parTransFour" presStyleCnt="0"/>
      <dgm:spPr/>
    </dgm:pt>
    <dgm:pt modelId="{5B4B5E62-E503-43AB-A97D-F48777AB9EE1}" type="pres">
      <dgm:prSet presAssocID="{5227B3A3-548F-4A01-9EF2-5FF2F2632406}" presName="horzFour" presStyleCnt="0"/>
      <dgm:spPr/>
    </dgm:pt>
    <dgm:pt modelId="{E42ACCF3-8214-4624-8516-B1C1DDC47B14}" type="pres">
      <dgm:prSet presAssocID="{D318551A-2698-4B3C-B850-CA59E982FC4E}" presName="vertFour" presStyleCnt="0">
        <dgm:presLayoutVars>
          <dgm:chPref val="3"/>
        </dgm:presLayoutVars>
      </dgm:prSet>
      <dgm:spPr/>
    </dgm:pt>
    <dgm:pt modelId="{D3C7C611-C9CF-4066-8598-FBB9C84834ED}" type="pres">
      <dgm:prSet presAssocID="{D318551A-2698-4B3C-B850-CA59E982FC4E}" presName="txFour" presStyleLbl="node4" presStyleIdx="2" presStyleCnt="29">
        <dgm:presLayoutVars>
          <dgm:chPref val="3"/>
        </dgm:presLayoutVars>
      </dgm:prSet>
      <dgm:spPr>
        <a:xfrm>
          <a:off x="1047" y="1104968"/>
          <a:ext cx="1853579" cy="486019"/>
        </a:xfrm>
        <a:prstGeom prst="roundRect">
          <a:avLst>
            <a:gd name="adj" fmla="val 10000"/>
          </a:avLst>
        </a:prstGeom>
      </dgm:spPr>
    </dgm:pt>
    <dgm:pt modelId="{3AA241D9-5315-4660-AD9A-972815152B03}" type="pres">
      <dgm:prSet presAssocID="{D318551A-2698-4B3C-B850-CA59E982FC4E}" presName="parTransFour" presStyleCnt="0"/>
      <dgm:spPr/>
    </dgm:pt>
    <dgm:pt modelId="{019026AD-57B6-4A4C-9982-85693DCBAF7B}" type="pres">
      <dgm:prSet presAssocID="{D318551A-2698-4B3C-B850-CA59E982FC4E}" presName="horzFour" presStyleCnt="0"/>
      <dgm:spPr/>
    </dgm:pt>
    <dgm:pt modelId="{333C225D-103A-4A61-8BAA-41192EFA9470}" type="pres">
      <dgm:prSet presAssocID="{A38A8821-91E6-434B-AF6D-2CB65531A823}" presName="vertFour" presStyleCnt="0">
        <dgm:presLayoutVars>
          <dgm:chPref val="3"/>
        </dgm:presLayoutVars>
      </dgm:prSet>
      <dgm:spPr/>
    </dgm:pt>
    <dgm:pt modelId="{9188F86F-C197-4736-BAE5-EBE77CC688DA}" type="pres">
      <dgm:prSet presAssocID="{A38A8821-91E6-434B-AF6D-2CB65531A823}" presName="txFour" presStyleLbl="node4" presStyleIdx="3" presStyleCnt="29">
        <dgm:presLayoutVars>
          <dgm:chPref val="3"/>
        </dgm:presLayoutVars>
      </dgm:prSet>
      <dgm:spPr>
        <a:xfrm>
          <a:off x="1047" y="553174"/>
          <a:ext cx="1853579" cy="486019"/>
        </a:xfrm>
        <a:prstGeom prst="roundRect">
          <a:avLst>
            <a:gd name="adj" fmla="val 10000"/>
          </a:avLst>
        </a:prstGeom>
      </dgm:spPr>
    </dgm:pt>
    <dgm:pt modelId="{8327829D-EE03-447E-A6C2-C5EF5DE7FEF7}" type="pres">
      <dgm:prSet presAssocID="{A38A8821-91E6-434B-AF6D-2CB65531A823}" presName="parTransFour" presStyleCnt="0"/>
      <dgm:spPr/>
    </dgm:pt>
    <dgm:pt modelId="{F20618BE-8F8C-471B-BBE9-68F266ACE6EF}" type="pres">
      <dgm:prSet presAssocID="{A38A8821-91E6-434B-AF6D-2CB65531A823}" presName="horzFour" presStyleCnt="0"/>
      <dgm:spPr/>
    </dgm:pt>
    <dgm:pt modelId="{67AC23F9-68B3-4A8C-895C-66B19CB449E5}" type="pres">
      <dgm:prSet presAssocID="{8C2DA542-C3E4-403A-8445-8BF11118F541}" presName="vertFour" presStyleCnt="0">
        <dgm:presLayoutVars>
          <dgm:chPref val="3"/>
        </dgm:presLayoutVars>
      </dgm:prSet>
      <dgm:spPr/>
    </dgm:pt>
    <dgm:pt modelId="{8C164D4F-C82D-4CF2-9BE2-4E43EDEF7C72}" type="pres">
      <dgm:prSet presAssocID="{8C2DA542-C3E4-403A-8445-8BF11118F541}" presName="txFour" presStyleLbl="node4" presStyleIdx="4" presStyleCnt="29">
        <dgm:presLayoutVars>
          <dgm:chPref val="3"/>
        </dgm:presLayoutVars>
      </dgm:prSet>
      <dgm:spPr>
        <a:xfrm>
          <a:off x="1047" y="1381"/>
          <a:ext cx="1853579" cy="486019"/>
        </a:xfrm>
        <a:prstGeom prst="roundRect">
          <a:avLst>
            <a:gd name="adj" fmla="val 10000"/>
          </a:avLst>
        </a:prstGeom>
      </dgm:spPr>
    </dgm:pt>
    <dgm:pt modelId="{F1935A8D-C596-49B2-A069-90CFE18104C1}" type="pres">
      <dgm:prSet presAssocID="{8C2DA542-C3E4-403A-8445-8BF11118F541}" presName="horzFour" presStyleCnt="0"/>
      <dgm:spPr/>
    </dgm:pt>
    <dgm:pt modelId="{7F2EEF64-E6BB-4E32-94AC-4C4F68078CBE}" type="pres">
      <dgm:prSet presAssocID="{4A366AA1-63BC-400A-AB05-0B49EFFB1BC5}" presName="sibSpaceOne" presStyleCnt="0"/>
      <dgm:spPr/>
    </dgm:pt>
    <dgm:pt modelId="{9C80C543-BC2B-455C-9CA0-001921FE1330}" type="pres">
      <dgm:prSet presAssocID="{174B496D-6ED6-44AD-A307-62FFC2528ADF}" presName="vertOne" presStyleCnt="0"/>
      <dgm:spPr/>
    </dgm:pt>
    <dgm:pt modelId="{31C1B94A-4248-41F8-A11A-6AE8D3F7D0BC}" type="pres">
      <dgm:prSet presAssocID="{174B496D-6ED6-44AD-A307-62FFC2528ADF}" presName="txOne" presStyleLbl="node0" presStyleIdx="1" presStyleCnt="6">
        <dgm:presLayoutVars>
          <dgm:chPref val="3"/>
        </dgm:presLayoutVars>
      </dgm:prSet>
      <dgm:spPr>
        <a:xfrm>
          <a:off x="1800447" y="3863936"/>
          <a:ext cx="1535236" cy="486019"/>
        </a:xfrm>
        <a:prstGeom prst="roundRect">
          <a:avLst>
            <a:gd name="adj" fmla="val 10000"/>
          </a:avLst>
        </a:prstGeom>
      </dgm:spPr>
    </dgm:pt>
    <dgm:pt modelId="{ADB29EB1-B27C-4052-80B7-60B652FEB1CA}" type="pres">
      <dgm:prSet presAssocID="{174B496D-6ED6-44AD-A307-62FFC2528ADF}" presName="parTransOne" presStyleCnt="0"/>
      <dgm:spPr/>
    </dgm:pt>
    <dgm:pt modelId="{483EE0F1-E881-4B93-B514-0C4559944159}" type="pres">
      <dgm:prSet presAssocID="{174B496D-6ED6-44AD-A307-62FFC2528ADF}" presName="horzOne" presStyleCnt="0"/>
      <dgm:spPr/>
    </dgm:pt>
    <dgm:pt modelId="{2AD1A6F5-6F65-4556-AC8F-3CB7BCC1857C}" type="pres">
      <dgm:prSet presAssocID="{2AFD02A7-6441-497A-A0C9-71FD6E667025}" presName="vertTwo" presStyleCnt="0"/>
      <dgm:spPr/>
    </dgm:pt>
    <dgm:pt modelId="{7CAFF14E-C903-48B4-B760-901796348CDE}" type="pres">
      <dgm:prSet presAssocID="{2AFD02A7-6441-497A-A0C9-71FD6E667025}" presName="txTwo" presStyleLbl="node2" presStyleIdx="1" presStyleCnt="6">
        <dgm:presLayoutVars>
          <dgm:chPref val="3"/>
        </dgm:presLayoutVars>
      </dgm:prSet>
      <dgm:spPr>
        <a:xfrm>
          <a:off x="2166028" y="3312143"/>
          <a:ext cx="1853579" cy="486019"/>
        </a:xfrm>
        <a:prstGeom prst="roundRect">
          <a:avLst>
            <a:gd name="adj" fmla="val 10000"/>
          </a:avLst>
        </a:prstGeom>
      </dgm:spPr>
    </dgm:pt>
    <dgm:pt modelId="{6F84313E-BEDC-46B1-801D-E81CE911DEB3}" type="pres">
      <dgm:prSet presAssocID="{2AFD02A7-6441-497A-A0C9-71FD6E667025}" presName="parTransTwo" presStyleCnt="0"/>
      <dgm:spPr/>
    </dgm:pt>
    <dgm:pt modelId="{676F1822-AF76-40D5-8D77-505A4E1CCD0F}" type="pres">
      <dgm:prSet presAssocID="{2AFD02A7-6441-497A-A0C9-71FD6E667025}" presName="horzTwo" presStyleCnt="0"/>
      <dgm:spPr/>
    </dgm:pt>
    <dgm:pt modelId="{562D6524-D753-4FFF-8C81-DCCFE4927976}" type="pres">
      <dgm:prSet presAssocID="{02B22FB3-1FF7-4E98-A240-50145287E895}" presName="vertThree" presStyleCnt="0"/>
      <dgm:spPr/>
    </dgm:pt>
    <dgm:pt modelId="{82E73064-FFA9-420F-B27E-3D7FBBBBA4C5}" type="pres">
      <dgm:prSet presAssocID="{02B22FB3-1FF7-4E98-A240-50145287E895}" presName="txThree" presStyleLbl="node3" presStyleIdx="1" presStyleCnt="6">
        <dgm:presLayoutVars>
          <dgm:chPref val="3"/>
        </dgm:presLayoutVars>
      </dgm:prSet>
      <dgm:spPr>
        <a:xfrm>
          <a:off x="2728110" y="2760349"/>
          <a:ext cx="2333662" cy="486019"/>
        </a:xfrm>
        <a:prstGeom prst="roundRect">
          <a:avLst>
            <a:gd name="adj" fmla="val 10000"/>
          </a:avLst>
        </a:prstGeom>
      </dgm:spPr>
    </dgm:pt>
    <dgm:pt modelId="{544BA3E2-A8D6-41C4-8EAA-85C395733853}" type="pres">
      <dgm:prSet presAssocID="{02B22FB3-1FF7-4E98-A240-50145287E895}" presName="parTransThree" presStyleCnt="0"/>
      <dgm:spPr/>
    </dgm:pt>
    <dgm:pt modelId="{F560F630-8AA8-4625-A79F-AE0E5AC3698A}" type="pres">
      <dgm:prSet presAssocID="{02B22FB3-1FF7-4E98-A240-50145287E895}" presName="horzThree" presStyleCnt="0"/>
      <dgm:spPr/>
    </dgm:pt>
    <dgm:pt modelId="{B7F480CC-CD03-4947-A91F-BAD6C820461E}" type="pres">
      <dgm:prSet presAssocID="{3F212F73-6EAE-4470-B3AF-5D7A681DBD35}" presName="vertFour" presStyleCnt="0">
        <dgm:presLayoutVars>
          <dgm:chPref val="3"/>
        </dgm:presLayoutVars>
      </dgm:prSet>
      <dgm:spPr/>
    </dgm:pt>
    <dgm:pt modelId="{C6F3DFD3-117D-4549-AEA3-7410C4D2F33E}" type="pres">
      <dgm:prSet presAssocID="{3F212F73-6EAE-4470-B3AF-5D7A681DBD35}" presName="txFour" presStyleLbl="node4" presStyleIdx="5" presStyleCnt="29">
        <dgm:presLayoutVars>
          <dgm:chPref val="3"/>
        </dgm:presLayoutVars>
      </dgm:prSet>
      <dgm:spPr>
        <a:xfrm>
          <a:off x="2166028" y="2208555"/>
          <a:ext cx="1853579" cy="486019"/>
        </a:xfrm>
        <a:prstGeom prst="roundRect">
          <a:avLst>
            <a:gd name="adj" fmla="val 10000"/>
          </a:avLst>
        </a:prstGeom>
      </dgm:spPr>
    </dgm:pt>
    <dgm:pt modelId="{29A55A8E-1E65-47FB-9C22-0142EDCA3761}" type="pres">
      <dgm:prSet presAssocID="{3F212F73-6EAE-4470-B3AF-5D7A681DBD35}" presName="parTransFour" presStyleCnt="0"/>
      <dgm:spPr/>
    </dgm:pt>
    <dgm:pt modelId="{B1CC90F8-CB3D-4033-BF3D-687EB9912D41}" type="pres">
      <dgm:prSet presAssocID="{3F212F73-6EAE-4470-B3AF-5D7A681DBD35}" presName="horzFour" presStyleCnt="0"/>
      <dgm:spPr/>
    </dgm:pt>
    <dgm:pt modelId="{BEA2CAE9-9EA8-4253-801A-03D38CB4BE71}" type="pres">
      <dgm:prSet presAssocID="{65E996EF-2715-45F1-BA49-C1E0275DAD3E}" presName="vertFour" presStyleCnt="0">
        <dgm:presLayoutVars>
          <dgm:chPref val="3"/>
        </dgm:presLayoutVars>
      </dgm:prSet>
      <dgm:spPr/>
    </dgm:pt>
    <dgm:pt modelId="{B3B07292-ADD0-44AD-852F-936B3A43AA78}" type="pres">
      <dgm:prSet presAssocID="{65E996EF-2715-45F1-BA49-C1E0275DAD3E}" presName="txFour" presStyleLbl="node4" presStyleIdx="6" presStyleCnt="29">
        <dgm:presLayoutVars>
          <dgm:chPref val="3"/>
        </dgm:presLayoutVars>
      </dgm:prSet>
      <dgm:spPr>
        <a:xfrm>
          <a:off x="2166028" y="1656762"/>
          <a:ext cx="1853579" cy="486019"/>
        </a:xfrm>
        <a:prstGeom prst="roundRect">
          <a:avLst>
            <a:gd name="adj" fmla="val 10000"/>
          </a:avLst>
        </a:prstGeom>
      </dgm:spPr>
    </dgm:pt>
    <dgm:pt modelId="{CAA7B287-92C0-4F2B-959F-2C9862F7418E}" type="pres">
      <dgm:prSet presAssocID="{65E996EF-2715-45F1-BA49-C1E0275DAD3E}" presName="parTransFour" presStyleCnt="0"/>
      <dgm:spPr/>
    </dgm:pt>
    <dgm:pt modelId="{735CF5E8-5B5A-4E20-8C2A-31292B2E87DE}" type="pres">
      <dgm:prSet presAssocID="{65E996EF-2715-45F1-BA49-C1E0275DAD3E}" presName="horzFour" presStyleCnt="0"/>
      <dgm:spPr/>
    </dgm:pt>
    <dgm:pt modelId="{A20E5533-7212-46E3-A960-5B2BC0113E3D}" type="pres">
      <dgm:prSet presAssocID="{718B4A3C-EFF5-41A5-BC6A-826CB346C7C2}" presName="vertFour" presStyleCnt="0">
        <dgm:presLayoutVars>
          <dgm:chPref val="3"/>
        </dgm:presLayoutVars>
      </dgm:prSet>
      <dgm:spPr/>
    </dgm:pt>
    <dgm:pt modelId="{C4ADD9A1-F4D3-46F0-B80D-EDE571E0353E}" type="pres">
      <dgm:prSet presAssocID="{718B4A3C-EFF5-41A5-BC6A-826CB346C7C2}" presName="txFour" presStyleLbl="node4" presStyleIdx="7" presStyleCnt="29">
        <dgm:presLayoutVars>
          <dgm:chPref val="3"/>
        </dgm:presLayoutVars>
      </dgm:prSet>
      <dgm:spPr>
        <a:xfrm>
          <a:off x="2166028" y="1104968"/>
          <a:ext cx="1853579" cy="486019"/>
        </a:xfrm>
        <a:prstGeom prst="roundRect">
          <a:avLst>
            <a:gd name="adj" fmla="val 10000"/>
          </a:avLst>
        </a:prstGeom>
      </dgm:spPr>
    </dgm:pt>
    <dgm:pt modelId="{BF1D7E14-6FAD-42D0-B9FE-335951EA3B04}" type="pres">
      <dgm:prSet presAssocID="{718B4A3C-EFF5-41A5-BC6A-826CB346C7C2}" presName="parTransFour" presStyleCnt="0"/>
      <dgm:spPr/>
    </dgm:pt>
    <dgm:pt modelId="{0974A1CF-ADB2-4C7B-8998-7080AEF822F3}" type="pres">
      <dgm:prSet presAssocID="{718B4A3C-EFF5-41A5-BC6A-826CB346C7C2}" presName="horzFour" presStyleCnt="0"/>
      <dgm:spPr/>
    </dgm:pt>
    <dgm:pt modelId="{3C716A44-B99F-4898-852B-2983BE5F15DD}" type="pres">
      <dgm:prSet presAssocID="{5AAA0430-EAAF-49C5-8981-5345E4CAB430}" presName="vertFour" presStyleCnt="0">
        <dgm:presLayoutVars>
          <dgm:chPref val="3"/>
        </dgm:presLayoutVars>
      </dgm:prSet>
      <dgm:spPr/>
    </dgm:pt>
    <dgm:pt modelId="{B29F7B8C-2DC5-43AC-8D36-0ECCE10562C3}" type="pres">
      <dgm:prSet presAssocID="{5AAA0430-EAAF-49C5-8981-5345E4CAB430}" presName="txFour" presStyleLbl="node4" presStyleIdx="8" presStyleCnt="29">
        <dgm:presLayoutVars>
          <dgm:chPref val="3"/>
        </dgm:presLayoutVars>
      </dgm:prSet>
      <dgm:spPr>
        <a:xfrm>
          <a:off x="2166028" y="553174"/>
          <a:ext cx="1853579" cy="486019"/>
        </a:xfrm>
        <a:prstGeom prst="roundRect">
          <a:avLst>
            <a:gd name="adj" fmla="val 10000"/>
          </a:avLst>
        </a:prstGeom>
      </dgm:spPr>
    </dgm:pt>
    <dgm:pt modelId="{F58E59F4-EBE5-434A-8ED8-39DF34ACBEC3}" type="pres">
      <dgm:prSet presAssocID="{5AAA0430-EAAF-49C5-8981-5345E4CAB430}" presName="parTransFour" presStyleCnt="0"/>
      <dgm:spPr/>
    </dgm:pt>
    <dgm:pt modelId="{200C7338-6C6E-42FA-AD76-BC84D303CCD1}" type="pres">
      <dgm:prSet presAssocID="{5AAA0430-EAAF-49C5-8981-5345E4CAB430}" presName="horzFour" presStyleCnt="0"/>
      <dgm:spPr/>
    </dgm:pt>
    <dgm:pt modelId="{000E79D9-F6EF-4A1E-95FF-4454D852FA23}" type="pres">
      <dgm:prSet presAssocID="{BD918C99-A22E-450A-9954-F62C2915A717}" presName="vertFour" presStyleCnt="0">
        <dgm:presLayoutVars>
          <dgm:chPref val="3"/>
        </dgm:presLayoutVars>
      </dgm:prSet>
      <dgm:spPr/>
    </dgm:pt>
    <dgm:pt modelId="{D39828E4-CA6E-49BA-A185-CB09DDFE2719}" type="pres">
      <dgm:prSet presAssocID="{BD918C99-A22E-450A-9954-F62C2915A717}" presName="txFour" presStyleLbl="node4" presStyleIdx="9" presStyleCnt="29">
        <dgm:presLayoutVars>
          <dgm:chPref val="3"/>
        </dgm:presLayoutVars>
      </dgm:prSet>
      <dgm:spPr>
        <a:xfrm>
          <a:off x="2166028" y="1381"/>
          <a:ext cx="1853579" cy="486019"/>
        </a:xfrm>
        <a:prstGeom prst="roundRect">
          <a:avLst>
            <a:gd name="adj" fmla="val 10000"/>
          </a:avLst>
        </a:prstGeom>
      </dgm:spPr>
    </dgm:pt>
    <dgm:pt modelId="{FEF5EE9A-8149-45AF-924F-ECA275353490}" type="pres">
      <dgm:prSet presAssocID="{BD918C99-A22E-450A-9954-F62C2915A717}" presName="horzFour" presStyleCnt="0"/>
      <dgm:spPr/>
    </dgm:pt>
    <dgm:pt modelId="{BE2D1F66-7CE4-4BCE-813E-BAB031E3D4E0}" type="pres">
      <dgm:prSet presAssocID="{558AD3A6-8326-4E1A-80D9-9C7259BD50CD}" presName="sibSpaceOne" presStyleCnt="0"/>
      <dgm:spPr/>
    </dgm:pt>
    <dgm:pt modelId="{F75A4BB5-D936-4584-8D04-77D1669D1D2E}" type="pres">
      <dgm:prSet presAssocID="{18B0BB8A-AFE8-4272-9951-C8F66DAFD5E1}" presName="vertOne" presStyleCnt="0"/>
      <dgm:spPr/>
    </dgm:pt>
    <dgm:pt modelId="{D1323028-AB23-448F-B2C8-09EC620AA25C}" type="pres">
      <dgm:prSet presAssocID="{18B0BB8A-AFE8-4272-9951-C8F66DAFD5E1}" presName="txOne" presStyleLbl="node0" presStyleIdx="2" presStyleCnt="6">
        <dgm:presLayoutVars>
          <dgm:chPref val="3"/>
        </dgm:presLayoutVars>
      </dgm:prSet>
      <dgm:spPr>
        <a:xfrm>
          <a:off x="3593603" y="3863936"/>
          <a:ext cx="1535236" cy="486019"/>
        </a:xfrm>
        <a:prstGeom prst="roundRect">
          <a:avLst>
            <a:gd name="adj" fmla="val 10000"/>
          </a:avLst>
        </a:prstGeom>
      </dgm:spPr>
    </dgm:pt>
    <dgm:pt modelId="{A13ABCDF-2380-435D-92ED-0A1AAA6BA927}" type="pres">
      <dgm:prSet presAssocID="{18B0BB8A-AFE8-4272-9951-C8F66DAFD5E1}" presName="parTransOne" presStyleCnt="0"/>
      <dgm:spPr/>
    </dgm:pt>
    <dgm:pt modelId="{0B464FEF-3B12-4AB1-9D1E-1C544E660426}" type="pres">
      <dgm:prSet presAssocID="{18B0BB8A-AFE8-4272-9951-C8F66DAFD5E1}" presName="horzOne" presStyleCnt="0"/>
      <dgm:spPr/>
    </dgm:pt>
    <dgm:pt modelId="{1ADED378-E1E6-406A-844E-A31FBC32A36D}" type="pres">
      <dgm:prSet presAssocID="{944DE726-DEBA-4E06-B8EE-C639DE39146F}" presName="vertTwo" presStyleCnt="0"/>
      <dgm:spPr/>
    </dgm:pt>
    <dgm:pt modelId="{9641EA97-DDE9-4911-8F0F-1F9EEE9E221B}" type="pres">
      <dgm:prSet presAssocID="{944DE726-DEBA-4E06-B8EE-C639DE39146F}" presName="txTwo" presStyleLbl="node2" presStyleIdx="2" presStyleCnt="6">
        <dgm:presLayoutVars>
          <dgm:chPref val="3"/>
        </dgm:presLayoutVars>
      </dgm:prSet>
      <dgm:spPr/>
    </dgm:pt>
    <dgm:pt modelId="{E1E16357-EA0B-4084-8AFF-19440C9712E7}" type="pres">
      <dgm:prSet presAssocID="{944DE726-DEBA-4E06-B8EE-C639DE39146F}" presName="parTransTwo" presStyleCnt="0"/>
      <dgm:spPr/>
    </dgm:pt>
    <dgm:pt modelId="{B59B9AD3-64F0-4C31-BE05-A4AD39C4A5FD}" type="pres">
      <dgm:prSet presAssocID="{944DE726-DEBA-4E06-B8EE-C639DE39146F}" presName="horzTwo" presStyleCnt="0"/>
      <dgm:spPr/>
    </dgm:pt>
    <dgm:pt modelId="{66F55B9E-3AE5-4CD6-9160-F8AC48D2EADC}" type="pres">
      <dgm:prSet presAssocID="{42C69863-B6AD-4310-969B-63E6555153AA}" presName="vertThree" presStyleCnt="0"/>
      <dgm:spPr/>
    </dgm:pt>
    <dgm:pt modelId="{3314AE34-BE87-45C1-9C45-CCD1F3F9415A}" type="pres">
      <dgm:prSet presAssocID="{42C69863-B6AD-4310-969B-63E6555153AA}" presName="txThree" presStyleLbl="node3" presStyleIdx="2" presStyleCnt="6">
        <dgm:presLayoutVars>
          <dgm:chPref val="3"/>
        </dgm:presLayoutVars>
      </dgm:prSet>
      <dgm:spPr/>
    </dgm:pt>
    <dgm:pt modelId="{CD02C218-2D62-4A0F-9996-F747A17BB572}" type="pres">
      <dgm:prSet presAssocID="{42C69863-B6AD-4310-969B-63E6555153AA}" presName="parTransThree" presStyleCnt="0"/>
      <dgm:spPr/>
    </dgm:pt>
    <dgm:pt modelId="{12CE13EF-184D-4C55-AE66-1648580C359E}" type="pres">
      <dgm:prSet presAssocID="{42C69863-B6AD-4310-969B-63E6555153AA}" presName="horzThree" presStyleCnt="0"/>
      <dgm:spPr/>
    </dgm:pt>
    <dgm:pt modelId="{B57A76FB-566B-42D6-85A5-76B44B3DB739}" type="pres">
      <dgm:prSet presAssocID="{E49A8A07-7825-4E0C-A83D-B894AB0AFD16}" presName="vertFour" presStyleCnt="0">
        <dgm:presLayoutVars>
          <dgm:chPref val="3"/>
        </dgm:presLayoutVars>
      </dgm:prSet>
      <dgm:spPr/>
    </dgm:pt>
    <dgm:pt modelId="{22E3F09D-4F8D-4480-A670-645DAA852096}" type="pres">
      <dgm:prSet presAssocID="{E49A8A07-7825-4E0C-A83D-B894AB0AFD16}" presName="txFour" presStyleLbl="node4" presStyleIdx="10" presStyleCnt="29">
        <dgm:presLayoutVars>
          <dgm:chPref val="3"/>
        </dgm:presLayoutVars>
      </dgm:prSet>
      <dgm:spPr>
        <a:xfrm>
          <a:off x="4331010" y="2208555"/>
          <a:ext cx="1853579" cy="486019"/>
        </a:xfrm>
        <a:prstGeom prst="roundRect">
          <a:avLst>
            <a:gd name="adj" fmla="val 10000"/>
          </a:avLst>
        </a:prstGeom>
      </dgm:spPr>
    </dgm:pt>
    <dgm:pt modelId="{40F7373A-1E3D-4681-96F2-0E7D5FD354BD}" type="pres">
      <dgm:prSet presAssocID="{E49A8A07-7825-4E0C-A83D-B894AB0AFD16}" presName="parTransFour" presStyleCnt="0"/>
      <dgm:spPr/>
    </dgm:pt>
    <dgm:pt modelId="{D4C7077B-CA61-48C0-A18E-743E6B5B86A5}" type="pres">
      <dgm:prSet presAssocID="{E49A8A07-7825-4E0C-A83D-B894AB0AFD16}" presName="horzFour" presStyleCnt="0"/>
      <dgm:spPr/>
    </dgm:pt>
    <dgm:pt modelId="{C64B9912-97C1-46A8-AE3A-40FF7B0562C8}" type="pres">
      <dgm:prSet presAssocID="{5A3649E4-03CE-46CA-AAFC-FD60CD464144}" presName="vertFour" presStyleCnt="0">
        <dgm:presLayoutVars>
          <dgm:chPref val="3"/>
        </dgm:presLayoutVars>
      </dgm:prSet>
      <dgm:spPr/>
    </dgm:pt>
    <dgm:pt modelId="{72EB4A38-3FA1-499E-A17A-D8C9DB009724}" type="pres">
      <dgm:prSet presAssocID="{5A3649E4-03CE-46CA-AAFC-FD60CD464144}" presName="txFour" presStyleLbl="node4" presStyleIdx="11" presStyleCnt="29">
        <dgm:presLayoutVars>
          <dgm:chPref val="3"/>
        </dgm:presLayoutVars>
      </dgm:prSet>
      <dgm:spPr>
        <a:xfrm>
          <a:off x="4331010" y="1656762"/>
          <a:ext cx="1853579" cy="486019"/>
        </a:xfrm>
        <a:prstGeom prst="roundRect">
          <a:avLst>
            <a:gd name="adj" fmla="val 10000"/>
          </a:avLst>
        </a:prstGeom>
      </dgm:spPr>
    </dgm:pt>
    <dgm:pt modelId="{6010D7A3-20B2-4AF9-9B34-0A6D53A84A09}" type="pres">
      <dgm:prSet presAssocID="{5A3649E4-03CE-46CA-AAFC-FD60CD464144}" presName="parTransFour" presStyleCnt="0"/>
      <dgm:spPr/>
    </dgm:pt>
    <dgm:pt modelId="{2F45157A-F705-4F2D-84CC-A767B8F0520F}" type="pres">
      <dgm:prSet presAssocID="{5A3649E4-03CE-46CA-AAFC-FD60CD464144}" presName="horzFour" presStyleCnt="0"/>
      <dgm:spPr/>
    </dgm:pt>
    <dgm:pt modelId="{3FECEF71-3E31-4140-9165-B13B2A8804B2}" type="pres">
      <dgm:prSet presAssocID="{91FA8C2E-3C3D-4927-82EA-1FB664CCF449}" presName="vertFour" presStyleCnt="0">
        <dgm:presLayoutVars>
          <dgm:chPref val="3"/>
        </dgm:presLayoutVars>
      </dgm:prSet>
      <dgm:spPr/>
    </dgm:pt>
    <dgm:pt modelId="{3451BBC5-7700-46F4-B36F-652127A422F6}" type="pres">
      <dgm:prSet presAssocID="{91FA8C2E-3C3D-4927-82EA-1FB664CCF449}" presName="txFour" presStyleLbl="node4" presStyleIdx="12" presStyleCnt="29">
        <dgm:presLayoutVars>
          <dgm:chPref val="3"/>
        </dgm:presLayoutVars>
      </dgm:prSet>
      <dgm:spPr>
        <a:xfrm>
          <a:off x="5453827" y="1104968"/>
          <a:ext cx="2333662" cy="486019"/>
        </a:xfrm>
        <a:prstGeom prst="roundRect">
          <a:avLst>
            <a:gd name="adj" fmla="val 10000"/>
          </a:avLst>
        </a:prstGeom>
      </dgm:spPr>
    </dgm:pt>
    <dgm:pt modelId="{0179DAD1-47C5-414D-ADEA-0180C001C2A7}" type="pres">
      <dgm:prSet presAssocID="{91FA8C2E-3C3D-4927-82EA-1FB664CCF449}" presName="parTransFour" presStyleCnt="0"/>
      <dgm:spPr/>
    </dgm:pt>
    <dgm:pt modelId="{E390B417-837E-4F9D-9411-E797DE85C06D}" type="pres">
      <dgm:prSet presAssocID="{91FA8C2E-3C3D-4927-82EA-1FB664CCF449}" presName="horzFour" presStyleCnt="0"/>
      <dgm:spPr/>
    </dgm:pt>
    <dgm:pt modelId="{50F49F17-A55D-40C9-9C3A-B21F851A2B1E}" type="pres">
      <dgm:prSet presAssocID="{599EDAA2-00FE-4FD1-A440-E04ACDB7209B}" presName="vertFour" presStyleCnt="0">
        <dgm:presLayoutVars>
          <dgm:chPref val="3"/>
        </dgm:presLayoutVars>
      </dgm:prSet>
      <dgm:spPr/>
    </dgm:pt>
    <dgm:pt modelId="{6914A49D-805B-4DC7-BF4F-FFC1CE71B083}" type="pres">
      <dgm:prSet presAssocID="{599EDAA2-00FE-4FD1-A440-E04ACDB7209B}" presName="txFour" presStyleLbl="node4" presStyleIdx="13" presStyleCnt="29">
        <dgm:presLayoutVars>
          <dgm:chPref val="3"/>
        </dgm:presLayoutVars>
      </dgm:prSet>
      <dgm:spPr>
        <a:xfrm>
          <a:off x="4331010" y="553174"/>
          <a:ext cx="1853579" cy="486019"/>
        </a:xfrm>
        <a:prstGeom prst="roundRect">
          <a:avLst>
            <a:gd name="adj" fmla="val 10000"/>
          </a:avLst>
        </a:prstGeom>
      </dgm:spPr>
    </dgm:pt>
    <dgm:pt modelId="{94E8DA78-7411-413B-9FB8-C563C932795C}" type="pres">
      <dgm:prSet presAssocID="{599EDAA2-00FE-4FD1-A440-E04ACDB7209B}" presName="parTransFour" presStyleCnt="0"/>
      <dgm:spPr/>
    </dgm:pt>
    <dgm:pt modelId="{8ED61F22-2153-47AF-87C3-B96647F13049}" type="pres">
      <dgm:prSet presAssocID="{599EDAA2-00FE-4FD1-A440-E04ACDB7209B}" presName="horzFour" presStyleCnt="0"/>
      <dgm:spPr/>
    </dgm:pt>
    <dgm:pt modelId="{DF26AA63-6419-4117-95D6-22A0CFA2284A}" type="pres">
      <dgm:prSet presAssocID="{2179E194-75B3-465A-B6F5-24A487990E28}" presName="vertFour" presStyleCnt="0">
        <dgm:presLayoutVars>
          <dgm:chPref val="3"/>
        </dgm:presLayoutVars>
      </dgm:prSet>
      <dgm:spPr/>
    </dgm:pt>
    <dgm:pt modelId="{A0BD5C41-9735-4F7D-9B2B-3554CDC09E78}" type="pres">
      <dgm:prSet presAssocID="{2179E194-75B3-465A-B6F5-24A487990E28}" presName="txFour" presStyleLbl="node4" presStyleIdx="14" presStyleCnt="29">
        <dgm:presLayoutVars>
          <dgm:chPref val="3"/>
        </dgm:presLayoutVars>
      </dgm:prSet>
      <dgm:spPr>
        <a:xfrm>
          <a:off x="4331010" y="1381"/>
          <a:ext cx="1853579" cy="486019"/>
        </a:xfrm>
        <a:prstGeom prst="roundRect">
          <a:avLst>
            <a:gd name="adj" fmla="val 10000"/>
          </a:avLst>
        </a:prstGeom>
      </dgm:spPr>
    </dgm:pt>
    <dgm:pt modelId="{E57E4483-431F-4B88-8683-99FE40367EFA}" type="pres">
      <dgm:prSet presAssocID="{2179E194-75B3-465A-B6F5-24A487990E28}" presName="horzFour" presStyleCnt="0"/>
      <dgm:spPr/>
    </dgm:pt>
    <dgm:pt modelId="{9C09CF26-5CA8-41F4-B22E-F270468C36AE}" type="pres">
      <dgm:prSet presAssocID="{1CADE952-B67F-4ADC-9EA7-11EF0700D6DA}" presName="sibSpaceOne" presStyleCnt="0"/>
      <dgm:spPr/>
    </dgm:pt>
    <dgm:pt modelId="{5C5D5ED9-31DA-49B5-ABBA-73C549BA7D4C}" type="pres">
      <dgm:prSet presAssocID="{14E11E5C-AA4E-4FBE-A627-4F7FE2DA3B59}" presName="vertOne" presStyleCnt="0"/>
      <dgm:spPr/>
    </dgm:pt>
    <dgm:pt modelId="{84A690FE-2A80-484A-9BE7-95B698377068}" type="pres">
      <dgm:prSet presAssocID="{14E11E5C-AA4E-4FBE-A627-4F7FE2DA3B59}" presName="txOne" presStyleLbl="node0" presStyleIdx="3" presStyleCnt="6">
        <dgm:presLayoutVars>
          <dgm:chPref val="3"/>
        </dgm:presLayoutVars>
      </dgm:prSet>
      <dgm:spPr>
        <a:xfrm>
          <a:off x="5386759" y="3863936"/>
          <a:ext cx="1535236" cy="486019"/>
        </a:xfrm>
        <a:prstGeom prst="roundRect">
          <a:avLst>
            <a:gd name="adj" fmla="val 10000"/>
          </a:avLst>
        </a:prstGeom>
      </dgm:spPr>
    </dgm:pt>
    <dgm:pt modelId="{B2B112B2-3FBB-453E-B349-3C5F9A76A3D9}" type="pres">
      <dgm:prSet presAssocID="{14E11E5C-AA4E-4FBE-A627-4F7FE2DA3B59}" presName="parTransOne" presStyleCnt="0"/>
      <dgm:spPr/>
    </dgm:pt>
    <dgm:pt modelId="{EE091CCC-3C6F-4580-BC42-EE3A667C3A54}" type="pres">
      <dgm:prSet presAssocID="{14E11E5C-AA4E-4FBE-A627-4F7FE2DA3B59}" presName="horzOne" presStyleCnt="0"/>
      <dgm:spPr/>
    </dgm:pt>
    <dgm:pt modelId="{D1A1D570-7A40-4EA3-A9AF-E52D05081588}" type="pres">
      <dgm:prSet presAssocID="{1BAD1BDE-8115-4AF6-9C8A-0D7287997D2B}" presName="vertTwo" presStyleCnt="0"/>
      <dgm:spPr/>
    </dgm:pt>
    <dgm:pt modelId="{C62C89D1-E2DD-4672-BA6F-7E88155E1DE7}" type="pres">
      <dgm:prSet presAssocID="{1BAD1BDE-8115-4AF6-9C8A-0D7287997D2B}" presName="txTwo" presStyleLbl="node2" presStyleIdx="3" presStyleCnt="6">
        <dgm:presLayoutVars>
          <dgm:chPref val="3"/>
        </dgm:presLayoutVars>
      </dgm:prSet>
      <dgm:spPr>
        <a:xfrm>
          <a:off x="5386759" y="3312143"/>
          <a:ext cx="1535236" cy="486019"/>
        </a:xfrm>
        <a:prstGeom prst="roundRect">
          <a:avLst>
            <a:gd name="adj" fmla="val 10000"/>
          </a:avLst>
        </a:prstGeom>
      </dgm:spPr>
    </dgm:pt>
    <dgm:pt modelId="{1CB7EC7B-A6E0-4961-B3EB-5192514B3744}" type="pres">
      <dgm:prSet presAssocID="{1BAD1BDE-8115-4AF6-9C8A-0D7287997D2B}" presName="parTransTwo" presStyleCnt="0"/>
      <dgm:spPr/>
    </dgm:pt>
    <dgm:pt modelId="{76303F85-FAFD-4BB1-952D-A8A80FD28971}" type="pres">
      <dgm:prSet presAssocID="{1BAD1BDE-8115-4AF6-9C8A-0D7287997D2B}" presName="horzTwo" presStyleCnt="0"/>
      <dgm:spPr/>
    </dgm:pt>
    <dgm:pt modelId="{22EF314F-F104-4683-9268-060545820B29}" type="pres">
      <dgm:prSet presAssocID="{7D81FEF2-9D10-4AB2-A653-173C39E80635}" presName="vertThree" presStyleCnt="0"/>
      <dgm:spPr/>
    </dgm:pt>
    <dgm:pt modelId="{2376ED65-BEB3-42D3-A928-8F908A6C7DF4}" type="pres">
      <dgm:prSet presAssocID="{7D81FEF2-9D10-4AB2-A653-173C39E80635}" presName="txThree" presStyleLbl="node3" presStyleIdx="3" presStyleCnt="6">
        <dgm:presLayoutVars>
          <dgm:chPref val="3"/>
        </dgm:presLayoutVars>
      </dgm:prSet>
      <dgm:spPr>
        <a:xfrm>
          <a:off x="5386759" y="2760349"/>
          <a:ext cx="1535236" cy="486019"/>
        </a:xfrm>
        <a:prstGeom prst="roundRect">
          <a:avLst>
            <a:gd name="adj" fmla="val 10000"/>
          </a:avLst>
        </a:prstGeom>
      </dgm:spPr>
    </dgm:pt>
    <dgm:pt modelId="{E912FA5F-D858-4D0A-BDA0-25CECAFECCA1}" type="pres">
      <dgm:prSet presAssocID="{7D81FEF2-9D10-4AB2-A653-173C39E80635}" presName="parTransThree" presStyleCnt="0"/>
      <dgm:spPr/>
    </dgm:pt>
    <dgm:pt modelId="{F63B02C9-769C-49CC-89F8-C93A79785670}" type="pres">
      <dgm:prSet presAssocID="{7D81FEF2-9D10-4AB2-A653-173C39E80635}" presName="horzThree" presStyleCnt="0"/>
      <dgm:spPr/>
    </dgm:pt>
    <dgm:pt modelId="{D1B7776F-965A-4CF3-A9B3-10E6D7253047}" type="pres">
      <dgm:prSet presAssocID="{F0F3E4FD-C6E5-4349-988E-002529764D90}" presName="vertFour" presStyleCnt="0">
        <dgm:presLayoutVars>
          <dgm:chPref val="3"/>
        </dgm:presLayoutVars>
      </dgm:prSet>
      <dgm:spPr/>
    </dgm:pt>
    <dgm:pt modelId="{802646E4-0743-4CCE-B8DC-112AC589FC9D}" type="pres">
      <dgm:prSet presAssocID="{F0F3E4FD-C6E5-4349-988E-002529764D90}" presName="txFour" presStyleLbl="node4" presStyleIdx="15" presStyleCnt="29">
        <dgm:presLayoutVars>
          <dgm:chPref val="3"/>
        </dgm:presLayoutVars>
      </dgm:prSet>
      <dgm:spPr>
        <a:xfrm>
          <a:off x="5386759" y="2208555"/>
          <a:ext cx="1535236" cy="486019"/>
        </a:xfrm>
        <a:prstGeom prst="roundRect">
          <a:avLst>
            <a:gd name="adj" fmla="val 10000"/>
          </a:avLst>
        </a:prstGeom>
      </dgm:spPr>
    </dgm:pt>
    <dgm:pt modelId="{CDEFDD88-4340-4159-85ED-E446940ED31C}" type="pres">
      <dgm:prSet presAssocID="{F0F3E4FD-C6E5-4349-988E-002529764D90}" presName="parTransFour" presStyleCnt="0"/>
      <dgm:spPr/>
    </dgm:pt>
    <dgm:pt modelId="{D0332863-1CA6-4C7A-A20E-CB5C123BB6DC}" type="pres">
      <dgm:prSet presAssocID="{F0F3E4FD-C6E5-4349-988E-002529764D90}" presName="horzFour" presStyleCnt="0"/>
      <dgm:spPr/>
    </dgm:pt>
    <dgm:pt modelId="{55DDDEC5-AF04-43C5-A447-C04FF26B3A5E}" type="pres">
      <dgm:prSet presAssocID="{7A2D226D-DBBD-4B2D-8DEE-49D62EA64E2B}" presName="vertFour" presStyleCnt="0">
        <dgm:presLayoutVars>
          <dgm:chPref val="3"/>
        </dgm:presLayoutVars>
      </dgm:prSet>
      <dgm:spPr/>
    </dgm:pt>
    <dgm:pt modelId="{FC05B94D-1AE3-4EA0-9CFF-2A33451661DE}" type="pres">
      <dgm:prSet presAssocID="{7A2D226D-DBBD-4B2D-8DEE-49D62EA64E2B}" presName="txFour" presStyleLbl="node4" presStyleIdx="16" presStyleCnt="29">
        <dgm:presLayoutVars>
          <dgm:chPref val="3"/>
        </dgm:presLayoutVars>
      </dgm:prSet>
      <dgm:spPr>
        <a:xfrm>
          <a:off x="5386759" y="1656762"/>
          <a:ext cx="1535236" cy="486019"/>
        </a:xfrm>
        <a:prstGeom prst="roundRect">
          <a:avLst>
            <a:gd name="adj" fmla="val 10000"/>
          </a:avLst>
        </a:prstGeom>
      </dgm:spPr>
    </dgm:pt>
    <dgm:pt modelId="{E81CC0DF-1D60-452D-B8F0-47D64B563206}" type="pres">
      <dgm:prSet presAssocID="{7A2D226D-DBBD-4B2D-8DEE-49D62EA64E2B}" presName="parTransFour" presStyleCnt="0"/>
      <dgm:spPr/>
    </dgm:pt>
    <dgm:pt modelId="{FF5B5460-4A4F-4140-8543-13CCD6556DFC}" type="pres">
      <dgm:prSet presAssocID="{7A2D226D-DBBD-4B2D-8DEE-49D62EA64E2B}" presName="horzFour" presStyleCnt="0"/>
      <dgm:spPr/>
    </dgm:pt>
    <dgm:pt modelId="{C5935515-387B-4FCE-AFCB-29B630F71EA4}" type="pres">
      <dgm:prSet presAssocID="{079278C1-FD29-4AF6-80A4-0AE8BE96913D}" presName="vertFour" presStyleCnt="0">
        <dgm:presLayoutVars>
          <dgm:chPref val="3"/>
        </dgm:presLayoutVars>
      </dgm:prSet>
      <dgm:spPr/>
    </dgm:pt>
    <dgm:pt modelId="{BF757514-54AA-49B6-84B0-9D511E5BAD93}" type="pres">
      <dgm:prSet presAssocID="{079278C1-FD29-4AF6-80A4-0AE8BE96913D}" presName="txFour" presStyleLbl="node4" presStyleIdx="17" presStyleCnt="29">
        <dgm:presLayoutVars>
          <dgm:chPref val="3"/>
        </dgm:presLayoutVars>
      </dgm:prSet>
      <dgm:spPr>
        <a:xfrm>
          <a:off x="5386759" y="1104968"/>
          <a:ext cx="1535236" cy="486019"/>
        </a:xfrm>
        <a:prstGeom prst="roundRect">
          <a:avLst>
            <a:gd name="adj" fmla="val 10000"/>
          </a:avLst>
        </a:prstGeom>
      </dgm:spPr>
    </dgm:pt>
    <dgm:pt modelId="{F7B47F62-20AC-4715-8A08-5849B5CF6A46}" type="pres">
      <dgm:prSet presAssocID="{079278C1-FD29-4AF6-80A4-0AE8BE96913D}" presName="parTransFour" presStyleCnt="0"/>
      <dgm:spPr/>
    </dgm:pt>
    <dgm:pt modelId="{C651B1B3-F9E1-4AD2-A58A-271237DE07EB}" type="pres">
      <dgm:prSet presAssocID="{079278C1-FD29-4AF6-80A4-0AE8BE96913D}" presName="horzFour" presStyleCnt="0"/>
      <dgm:spPr/>
    </dgm:pt>
    <dgm:pt modelId="{6A3BE413-CF98-4D32-AE33-FBFDAE46E884}" type="pres">
      <dgm:prSet presAssocID="{ABA751D1-106A-4D16-BB88-AA20110A2A7E}" presName="vertFour" presStyleCnt="0">
        <dgm:presLayoutVars>
          <dgm:chPref val="3"/>
        </dgm:presLayoutVars>
      </dgm:prSet>
      <dgm:spPr/>
    </dgm:pt>
    <dgm:pt modelId="{BF04F8EE-F92C-4FD5-A3F3-77A89CFB1254}" type="pres">
      <dgm:prSet presAssocID="{ABA751D1-106A-4D16-BB88-AA20110A2A7E}" presName="txFour" presStyleLbl="node4" presStyleIdx="18" presStyleCnt="29">
        <dgm:presLayoutVars>
          <dgm:chPref val="3"/>
        </dgm:presLayoutVars>
      </dgm:prSet>
      <dgm:spPr>
        <a:xfrm>
          <a:off x="5386759" y="553174"/>
          <a:ext cx="1535236" cy="486019"/>
        </a:xfrm>
        <a:prstGeom prst="roundRect">
          <a:avLst>
            <a:gd name="adj" fmla="val 10000"/>
          </a:avLst>
        </a:prstGeom>
      </dgm:spPr>
    </dgm:pt>
    <dgm:pt modelId="{84CC184A-7F94-4790-94CC-9D03AFB3A0E4}" type="pres">
      <dgm:prSet presAssocID="{ABA751D1-106A-4D16-BB88-AA20110A2A7E}" presName="parTransFour" presStyleCnt="0"/>
      <dgm:spPr/>
    </dgm:pt>
    <dgm:pt modelId="{2A86989B-DA7D-4810-9DB0-D5058243FCFA}" type="pres">
      <dgm:prSet presAssocID="{ABA751D1-106A-4D16-BB88-AA20110A2A7E}" presName="horzFour" presStyleCnt="0"/>
      <dgm:spPr/>
    </dgm:pt>
    <dgm:pt modelId="{A3A4482E-CDEF-429D-AD13-A2D30B2161F6}" type="pres">
      <dgm:prSet presAssocID="{42CAB947-2128-4C91-AFA6-655841F6CACF}" presName="vertFour" presStyleCnt="0">
        <dgm:presLayoutVars>
          <dgm:chPref val="3"/>
        </dgm:presLayoutVars>
      </dgm:prSet>
      <dgm:spPr/>
    </dgm:pt>
    <dgm:pt modelId="{D2420BEB-2A81-4DD8-B43D-2630FAE15C83}" type="pres">
      <dgm:prSet presAssocID="{42CAB947-2128-4C91-AFA6-655841F6CACF}" presName="txFour" presStyleLbl="node4" presStyleIdx="19" presStyleCnt="29">
        <dgm:presLayoutVars>
          <dgm:chPref val="3"/>
        </dgm:presLayoutVars>
      </dgm:prSet>
      <dgm:spPr>
        <a:xfrm>
          <a:off x="5386759" y="1381"/>
          <a:ext cx="1535236" cy="486019"/>
        </a:xfrm>
        <a:prstGeom prst="roundRect">
          <a:avLst>
            <a:gd name="adj" fmla="val 10000"/>
          </a:avLst>
        </a:prstGeom>
      </dgm:spPr>
    </dgm:pt>
    <dgm:pt modelId="{57F053AB-5E07-4D94-B71D-3684503A9765}" type="pres">
      <dgm:prSet presAssocID="{42CAB947-2128-4C91-AFA6-655841F6CACF}" presName="horzFour" presStyleCnt="0"/>
      <dgm:spPr/>
    </dgm:pt>
    <dgm:pt modelId="{61AAA053-AAB2-4172-B7D7-CE387F538497}" type="pres">
      <dgm:prSet presAssocID="{CA840AE0-9B40-457E-BB4E-BB89E5508D3A}" presName="sibSpaceOne" presStyleCnt="0"/>
      <dgm:spPr/>
    </dgm:pt>
    <dgm:pt modelId="{FC0B7544-4353-487C-9FCC-118C53AA7F76}" type="pres">
      <dgm:prSet presAssocID="{7B59D71C-8B96-41CA-A68C-22FAE842527D}" presName="vertOne" presStyleCnt="0"/>
      <dgm:spPr/>
    </dgm:pt>
    <dgm:pt modelId="{FF91CCD9-CF39-4719-8596-55CEDDC66CB9}" type="pres">
      <dgm:prSet presAssocID="{7B59D71C-8B96-41CA-A68C-22FAE842527D}" presName="txOne" presStyleLbl="node0" presStyleIdx="4" presStyleCnt="6">
        <dgm:presLayoutVars>
          <dgm:chPref val="3"/>
        </dgm:presLayoutVars>
      </dgm:prSet>
      <dgm:spPr>
        <a:xfrm>
          <a:off x="7179916" y="3863936"/>
          <a:ext cx="1535236" cy="486019"/>
        </a:xfrm>
        <a:prstGeom prst="roundRect">
          <a:avLst>
            <a:gd name="adj" fmla="val 10000"/>
          </a:avLst>
        </a:prstGeom>
      </dgm:spPr>
    </dgm:pt>
    <dgm:pt modelId="{5832633B-9132-4FD1-92E2-3DB30A90021E}" type="pres">
      <dgm:prSet presAssocID="{7B59D71C-8B96-41CA-A68C-22FAE842527D}" presName="parTransOne" presStyleCnt="0"/>
      <dgm:spPr/>
    </dgm:pt>
    <dgm:pt modelId="{423DCBF2-0B65-4D58-8AAF-A9041361B68D}" type="pres">
      <dgm:prSet presAssocID="{7B59D71C-8B96-41CA-A68C-22FAE842527D}" presName="horzOne" presStyleCnt="0"/>
      <dgm:spPr/>
    </dgm:pt>
    <dgm:pt modelId="{D8A2F354-4C60-4676-821E-7E45CAB6E6B8}" type="pres">
      <dgm:prSet presAssocID="{16CE144E-227E-4CAA-A3C2-73420C646B4B}" presName="vertTwo" presStyleCnt="0"/>
      <dgm:spPr/>
    </dgm:pt>
    <dgm:pt modelId="{5C1ED861-6CB3-4404-B8BA-816FBA55830D}" type="pres">
      <dgm:prSet presAssocID="{16CE144E-227E-4CAA-A3C2-73420C646B4B}" presName="txTwo" presStyleLbl="node2" presStyleIdx="4" presStyleCnt="6">
        <dgm:presLayoutVars>
          <dgm:chPref val="3"/>
        </dgm:presLayoutVars>
      </dgm:prSet>
      <dgm:spPr>
        <a:xfrm>
          <a:off x="7179916" y="3312143"/>
          <a:ext cx="1535236" cy="486019"/>
        </a:xfrm>
        <a:prstGeom prst="roundRect">
          <a:avLst>
            <a:gd name="adj" fmla="val 10000"/>
          </a:avLst>
        </a:prstGeom>
      </dgm:spPr>
    </dgm:pt>
    <dgm:pt modelId="{5ECDB136-17AB-4AAF-BC2D-3AD371007A78}" type="pres">
      <dgm:prSet presAssocID="{16CE144E-227E-4CAA-A3C2-73420C646B4B}" presName="parTransTwo" presStyleCnt="0"/>
      <dgm:spPr/>
    </dgm:pt>
    <dgm:pt modelId="{A9A3906B-2070-477B-8F41-C7C0F4C4C7AE}" type="pres">
      <dgm:prSet presAssocID="{16CE144E-227E-4CAA-A3C2-73420C646B4B}" presName="horzTwo" presStyleCnt="0"/>
      <dgm:spPr/>
    </dgm:pt>
    <dgm:pt modelId="{01900763-47CB-4924-9E65-B651C776B02F}" type="pres">
      <dgm:prSet presAssocID="{95E312AC-277E-4EA5-AE17-39640876C728}" presName="vertThree" presStyleCnt="0"/>
      <dgm:spPr/>
    </dgm:pt>
    <dgm:pt modelId="{DEAFDCAA-4337-455D-B719-C90DFB0DC019}" type="pres">
      <dgm:prSet presAssocID="{95E312AC-277E-4EA5-AE17-39640876C728}" presName="txThree" presStyleLbl="node3" presStyleIdx="4" presStyleCnt="6">
        <dgm:presLayoutVars>
          <dgm:chPref val="3"/>
        </dgm:presLayoutVars>
      </dgm:prSet>
      <dgm:spPr>
        <a:xfrm>
          <a:off x="7179916" y="2760349"/>
          <a:ext cx="1535236" cy="486019"/>
        </a:xfrm>
        <a:prstGeom prst="roundRect">
          <a:avLst>
            <a:gd name="adj" fmla="val 10000"/>
          </a:avLst>
        </a:prstGeom>
      </dgm:spPr>
    </dgm:pt>
    <dgm:pt modelId="{C5BC2B70-595F-4779-8D85-AE174A9A95F7}" type="pres">
      <dgm:prSet presAssocID="{95E312AC-277E-4EA5-AE17-39640876C728}" presName="parTransThree" presStyleCnt="0"/>
      <dgm:spPr/>
    </dgm:pt>
    <dgm:pt modelId="{7DF00AFD-75AF-4240-B5F1-A574CD429AFD}" type="pres">
      <dgm:prSet presAssocID="{95E312AC-277E-4EA5-AE17-39640876C728}" presName="horzThree" presStyleCnt="0"/>
      <dgm:spPr/>
    </dgm:pt>
    <dgm:pt modelId="{BF8077C4-33C8-4F34-A605-378EE30CB5BE}" type="pres">
      <dgm:prSet presAssocID="{CF1A14E2-C0AA-488D-BBAA-409C080A2919}" presName="vertFour" presStyleCnt="0">
        <dgm:presLayoutVars>
          <dgm:chPref val="3"/>
        </dgm:presLayoutVars>
      </dgm:prSet>
      <dgm:spPr/>
    </dgm:pt>
    <dgm:pt modelId="{BF932938-8AD9-4065-8990-4D79392236E7}" type="pres">
      <dgm:prSet presAssocID="{CF1A14E2-C0AA-488D-BBAA-409C080A2919}" presName="txFour" presStyleLbl="node4" presStyleIdx="20" presStyleCnt="29">
        <dgm:presLayoutVars>
          <dgm:chPref val="3"/>
        </dgm:presLayoutVars>
      </dgm:prSet>
      <dgm:spPr>
        <a:xfrm>
          <a:off x="7179916" y="2208555"/>
          <a:ext cx="1535236" cy="486019"/>
        </a:xfrm>
        <a:prstGeom prst="roundRect">
          <a:avLst>
            <a:gd name="adj" fmla="val 10000"/>
          </a:avLst>
        </a:prstGeom>
      </dgm:spPr>
    </dgm:pt>
    <dgm:pt modelId="{3BF17F8E-CB8F-455D-A8CF-9B52FB2BD747}" type="pres">
      <dgm:prSet presAssocID="{CF1A14E2-C0AA-488D-BBAA-409C080A2919}" presName="parTransFour" presStyleCnt="0"/>
      <dgm:spPr/>
    </dgm:pt>
    <dgm:pt modelId="{841E7A20-8143-4E6B-943A-7C331299A06B}" type="pres">
      <dgm:prSet presAssocID="{CF1A14E2-C0AA-488D-BBAA-409C080A2919}" presName="horzFour" presStyleCnt="0"/>
      <dgm:spPr/>
    </dgm:pt>
    <dgm:pt modelId="{22276CF2-8CD3-4E37-9A79-3E578F4963B0}" type="pres">
      <dgm:prSet presAssocID="{57AFD045-BB3F-47CE-B779-FC4C727E540B}" presName="vertFour" presStyleCnt="0">
        <dgm:presLayoutVars>
          <dgm:chPref val="3"/>
        </dgm:presLayoutVars>
      </dgm:prSet>
      <dgm:spPr/>
    </dgm:pt>
    <dgm:pt modelId="{C5C82684-2FD5-48FF-BB2D-8900824B0783}" type="pres">
      <dgm:prSet presAssocID="{57AFD045-BB3F-47CE-B779-FC4C727E540B}" presName="txFour" presStyleLbl="node4" presStyleIdx="21" presStyleCnt="29">
        <dgm:presLayoutVars>
          <dgm:chPref val="3"/>
        </dgm:presLayoutVars>
      </dgm:prSet>
      <dgm:spPr>
        <a:xfrm>
          <a:off x="7179916" y="1656762"/>
          <a:ext cx="1535236" cy="486019"/>
        </a:xfrm>
        <a:prstGeom prst="roundRect">
          <a:avLst>
            <a:gd name="adj" fmla="val 10000"/>
          </a:avLst>
        </a:prstGeom>
      </dgm:spPr>
    </dgm:pt>
    <dgm:pt modelId="{3AEC1B75-2AA3-4E21-9CF1-F01101C165E3}" type="pres">
      <dgm:prSet presAssocID="{57AFD045-BB3F-47CE-B779-FC4C727E540B}" presName="parTransFour" presStyleCnt="0"/>
      <dgm:spPr/>
    </dgm:pt>
    <dgm:pt modelId="{5B202BD2-3FD1-4565-A581-71343AAEA74D}" type="pres">
      <dgm:prSet presAssocID="{57AFD045-BB3F-47CE-B779-FC4C727E540B}" presName="horzFour" presStyleCnt="0"/>
      <dgm:spPr/>
    </dgm:pt>
    <dgm:pt modelId="{DBB059E7-8CE5-4DB1-AC6D-556C3D01C356}" type="pres">
      <dgm:prSet presAssocID="{C660F784-1209-445E-AD63-A05A30F055BC}" presName="vertFour" presStyleCnt="0">
        <dgm:presLayoutVars>
          <dgm:chPref val="3"/>
        </dgm:presLayoutVars>
      </dgm:prSet>
      <dgm:spPr/>
    </dgm:pt>
    <dgm:pt modelId="{3FC04AB2-27E5-4199-8532-42873C0EB0F6}" type="pres">
      <dgm:prSet presAssocID="{C660F784-1209-445E-AD63-A05A30F055BC}" presName="txFour" presStyleLbl="node4" presStyleIdx="22" presStyleCnt="29">
        <dgm:presLayoutVars>
          <dgm:chPref val="3"/>
        </dgm:presLayoutVars>
      </dgm:prSet>
      <dgm:spPr>
        <a:xfrm>
          <a:off x="7179916" y="1104968"/>
          <a:ext cx="1535236" cy="486019"/>
        </a:xfrm>
        <a:prstGeom prst="roundRect">
          <a:avLst>
            <a:gd name="adj" fmla="val 10000"/>
          </a:avLst>
        </a:prstGeom>
      </dgm:spPr>
    </dgm:pt>
    <dgm:pt modelId="{61F37852-C120-406F-8F4A-A40A2F45F9B2}" type="pres">
      <dgm:prSet presAssocID="{C660F784-1209-445E-AD63-A05A30F055BC}" presName="parTransFour" presStyleCnt="0"/>
      <dgm:spPr/>
    </dgm:pt>
    <dgm:pt modelId="{874BFBFA-505D-44F5-BE8A-C838D4C73196}" type="pres">
      <dgm:prSet presAssocID="{C660F784-1209-445E-AD63-A05A30F055BC}" presName="horzFour" presStyleCnt="0"/>
      <dgm:spPr/>
    </dgm:pt>
    <dgm:pt modelId="{642D7464-425C-4008-B541-520D09FFAC38}" type="pres">
      <dgm:prSet presAssocID="{238B03AC-AB39-423E-8CAF-8CE1DF459DC7}" presName="vertFour" presStyleCnt="0">
        <dgm:presLayoutVars>
          <dgm:chPref val="3"/>
        </dgm:presLayoutVars>
      </dgm:prSet>
      <dgm:spPr/>
    </dgm:pt>
    <dgm:pt modelId="{24BB3F36-35F6-4E9C-AF52-DE585EF65261}" type="pres">
      <dgm:prSet presAssocID="{238B03AC-AB39-423E-8CAF-8CE1DF459DC7}" presName="txFour" presStyleLbl="node4" presStyleIdx="23" presStyleCnt="29">
        <dgm:presLayoutVars>
          <dgm:chPref val="3"/>
        </dgm:presLayoutVars>
      </dgm:prSet>
      <dgm:spPr>
        <a:xfrm>
          <a:off x="7179916" y="553174"/>
          <a:ext cx="1535236" cy="486019"/>
        </a:xfrm>
        <a:prstGeom prst="roundRect">
          <a:avLst>
            <a:gd name="adj" fmla="val 10000"/>
          </a:avLst>
        </a:prstGeom>
      </dgm:spPr>
    </dgm:pt>
    <dgm:pt modelId="{2326AD4A-D014-4ABF-9AD5-560BC48FE9FF}" type="pres">
      <dgm:prSet presAssocID="{238B03AC-AB39-423E-8CAF-8CE1DF459DC7}" presName="parTransFour" presStyleCnt="0"/>
      <dgm:spPr/>
    </dgm:pt>
    <dgm:pt modelId="{4BC156A9-3362-4941-897F-EADD5AC1CD95}" type="pres">
      <dgm:prSet presAssocID="{238B03AC-AB39-423E-8CAF-8CE1DF459DC7}" presName="horzFour" presStyleCnt="0"/>
      <dgm:spPr/>
    </dgm:pt>
    <dgm:pt modelId="{C4FB9FD5-7E04-48DA-A4DF-D8638E9C37DC}" type="pres">
      <dgm:prSet presAssocID="{E4D3D01B-9B45-44F8-A77A-F9B53DA3AC9C}" presName="vertFour" presStyleCnt="0">
        <dgm:presLayoutVars>
          <dgm:chPref val="3"/>
        </dgm:presLayoutVars>
      </dgm:prSet>
      <dgm:spPr/>
    </dgm:pt>
    <dgm:pt modelId="{B36B095B-B903-46EF-8D1A-F4F29C5D71BE}" type="pres">
      <dgm:prSet presAssocID="{E4D3D01B-9B45-44F8-A77A-F9B53DA3AC9C}" presName="txFour" presStyleLbl="node4" presStyleIdx="24" presStyleCnt="29">
        <dgm:presLayoutVars>
          <dgm:chPref val="3"/>
        </dgm:presLayoutVars>
      </dgm:prSet>
      <dgm:spPr>
        <a:xfrm>
          <a:off x="6495991" y="1381"/>
          <a:ext cx="1853579" cy="486019"/>
        </a:xfrm>
        <a:prstGeom prst="roundRect">
          <a:avLst>
            <a:gd name="adj" fmla="val 10000"/>
          </a:avLst>
        </a:prstGeom>
      </dgm:spPr>
    </dgm:pt>
    <dgm:pt modelId="{0B0B9AB9-E016-436C-9BA6-AFD8B87B6B40}" type="pres">
      <dgm:prSet presAssocID="{E4D3D01B-9B45-44F8-A77A-F9B53DA3AC9C}" presName="horzFour" presStyleCnt="0"/>
      <dgm:spPr/>
    </dgm:pt>
    <dgm:pt modelId="{853A3E05-0F1D-4E5A-9002-E80FDA5BB58A}" type="pres">
      <dgm:prSet presAssocID="{DA97D7C2-FD0A-4183-BBE5-8A4DFDAF896E}" presName="sibSpaceOne" presStyleCnt="0"/>
      <dgm:spPr/>
    </dgm:pt>
    <dgm:pt modelId="{34CE91AB-7B77-4EE0-B0F5-067F0CDA9CDB}" type="pres">
      <dgm:prSet presAssocID="{B0311E2D-EADE-44C0-B536-758FED5B23A8}" presName="vertOne" presStyleCnt="0"/>
      <dgm:spPr/>
    </dgm:pt>
    <dgm:pt modelId="{E14C3A99-F7F4-4743-90C9-E5985AB01909}" type="pres">
      <dgm:prSet presAssocID="{B0311E2D-EADE-44C0-B536-758FED5B23A8}" presName="txOne" presStyleLbl="node0" presStyleIdx="5" presStyleCnt="6">
        <dgm:presLayoutVars>
          <dgm:chPref val="3"/>
        </dgm:presLayoutVars>
      </dgm:prSet>
      <dgm:spPr/>
    </dgm:pt>
    <dgm:pt modelId="{61898F20-677E-47A6-9FE9-A2D2E45B5101}" type="pres">
      <dgm:prSet presAssocID="{B0311E2D-EADE-44C0-B536-758FED5B23A8}" presName="parTransOne" presStyleCnt="0"/>
      <dgm:spPr/>
    </dgm:pt>
    <dgm:pt modelId="{F954A570-7134-4FFD-818C-CBBD4CBB855A}" type="pres">
      <dgm:prSet presAssocID="{B0311E2D-EADE-44C0-B536-758FED5B23A8}" presName="horzOne" presStyleCnt="0"/>
      <dgm:spPr/>
    </dgm:pt>
    <dgm:pt modelId="{4CBF4471-BD5D-403A-95A8-A44300D74990}" type="pres">
      <dgm:prSet presAssocID="{9D3C947B-C072-4967-A6B3-0DBA18B8BE11}" presName="vertTwo" presStyleCnt="0"/>
      <dgm:spPr/>
    </dgm:pt>
    <dgm:pt modelId="{242C1DFA-94B1-4772-9B51-158FE99DD23A}" type="pres">
      <dgm:prSet presAssocID="{9D3C947B-C072-4967-A6B3-0DBA18B8BE11}" presName="txTwo" presStyleLbl="node2" presStyleIdx="5" presStyleCnt="6">
        <dgm:presLayoutVars>
          <dgm:chPref val="3"/>
        </dgm:presLayoutVars>
      </dgm:prSet>
      <dgm:spPr/>
    </dgm:pt>
    <dgm:pt modelId="{17E6DE5A-A20B-40C3-B8ED-2F354909E72A}" type="pres">
      <dgm:prSet presAssocID="{9D3C947B-C072-4967-A6B3-0DBA18B8BE11}" presName="parTransTwo" presStyleCnt="0"/>
      <dgm:spPr/>
    </dgm:pt>
    <dgm:pt modelId="{8811B840-E93B-4498-A4D0-B0E9ECC84C9B}" type="pres">
      <dgm:prSet presAssocID="{9D3C947B-C072-4967-A6B3-0DBA18B8BE11}" presName="horzTwo" presStyleCnt="0"/>
      <dgm:spPr/>
    </dgm:pt>
    <dgm:pt modelId="{209C9B68-4D43-489B-B0DE-2E4436320308}" type="pres">
      <dgm:prSet presAssocID="{63752C72-0DD5-4F25-A38B-5B30609D47EB}" presName="vertThree" presStyleCnt="0"/>
      <dgm:spPr/>
    </dgm:pt>
    <dgm:pt modelId="{54D5FE6F-08E7-407D-B366-7BED12AEFF2B}" type="pres">
      <dgm:prSet presAssocID="{63752C72-0DD5-4F25-A38B-5B30609D47EB}" presName="txThree" presStyleLbl="node3" presStyleIdx="5" presStyleCnt="6">
        <dgm:presLayoutVars>
          <dgm:chPref val="3"/>
        </dgm:presLayoutVars>
      </dgm:prSet>
      <dgm:spPr/>
    </dgm:pt>
    <dgm:pt modelId="{07DDAC38-F4D5-46F7-BB54-4BEE4EEB21C1}" type="pres">
      <dgm:prSet presAssocID="{63752C72-0DD5-4F25-A38B-5B30609D47EB}" presName="parTransThree" presStyleCnt="0"/>
      <dgm:spPr/>
    </dgm:pt>
    <dgm:pt modelId="{F13FA764-7CF1-48C9-91A1-CA83D270F4B2}" type="pres">
      <dgm:prSet presAssocID="{63752C72-0DD5-4F25-A38B-5B30609D47EB}" presName="horzThree" presStyleCnt="0"/>
      <dgm:spPr/>
    </dgm:pt>
    <dgm:pt modelId="{B0233911-F8E5-463E-AB39-97EBA264CFC6}" type="pres">
      <dgm:prSet presAssocID="{D58F7E6B-7FE3-42C6-B6FF-2D0BC5A9926D}" presName="vertFour" presStyleCnt="0">
        <dgm:presLayoutVars>
          <dgm:chPref val="3"/>
        </dgm:presLayoutVars>
      </dgm:prSet>
      <dgm:spPr/>
    </dgm:pt>
    <dgm:pt modelId="{26E44126-F914-4D93-979C-7AC41AC5A121}" type="pres">
      <dgm:prSet presAssocID="{D58F7E6B-7FE3-42C6-B6FF-2D0BC5A9926D}" presName="txFour" presStyleLbl="node4" presStyleIdx="25" presStyleCnt="29">
        <dgm:presLayoutVars>
          <dgm:chPref val="3"/>
        </dgm:presLayoutVars>
      </dgm:prSet>
      <dgm:spPr/>
    </dgm:pt>
    <dgm:pt modelId="{2DBD41B2-F269-44A2-A2AF-5D15E8B7947E}" type="pres">
      <dgm:prSet presAssocID="{D58F7E6B-7FE3-42C6-B6FF-2D0BC5A9926D}" presName="parTransFour" presStyleCnt="0"/>
      <dgm:spPr/>
    </dgm:pt>
    <dgm:pt modelId="{EC144276-5936-4491-AE96-EDCEEF63F61F}" type="pres">
      <dgm:prSet presAssocID="{D58F7E6B-7FE3-42C6-B6FF-2D0BC5A9926D}" presName="horzFour" presStyleCnt="0"/>
      <dgm:spPr/>
    </dgm:pt>
    <dgm:pt modelId="{48A89ACD-E4BD-408B-884B-5D32B533AC68}" type="pres">
      <dgm:prSet presAssocID="{7A27A50D-9379-4847-8AB3-E602229F05C2}" presName="vertFour" presStyleCnt="0">
        <dgm:presLayoutVars>
          <dgm:chPref val="3"/>
        </dgm:presLayoutVars>
      </dgm:prSet>
      <dgm:spPr/>
    </dgm:pt>
    <dgm:pt modelId="{8EE135C6-115D-406E-9B42-6E7C25B9F9FA}" type="pres">
      <dgm:prSet presAssocID="{7A27A50D-9379-4847-8AB3-E602229F05C2}" presName="txFour" presStyleLbl="node4" presStyleIdx="26" presStyleCnt="29">
        <dgm:presLayoutVars>
          <dgm:chPref val="3"/>
        </dgm:presLayoutVars>
      </dgm:prSet>
      <dgm:spPr/>
    </dgm:pt>
    <dgm:pt modelId="{CB22A69B-A230-4871-BB00-0CD5096FD07C}" type="pres">
      <dgm:prSet presAssocID="{7A27A50D-9379-4847-8AB3-E602229F05C2}" presName="parTransFour" presStyleCnt="0"/>
      <dgm:spPr/>
    </dgm:pt>
    <dgm:pt modelId="{2B7EDBD1-E6ED-4733-A68C-EF2CAF353478}" type="pres">
      <dgm:prSet presAssocID="{7A27A50D-9379-4847-8AB3-E602229F05C2}" presName="horzFour" presStyleCnt="0"/>
      <dgm:spPr/>
    </dgm:pt>
    <dgm:pt modelId="{19251CCA-418F-4917-B467-17205F9FAA21}" type="pres">
      <dgm:prSet presAssocID="{7F1FD6A4-371F-41E3-9589-C79E8BE80322}" presName="vertFour" presStyleCnt="0">
        <dgm:presLayoutVars>
          <dgm:chPref val="3"/>
        </dgm:presLayoutVars>
      </dgm:prSet>
      <dgm:spPr/>
    </dgm:pt>
    <dgm:pt modelId="{A59091BA-286B-476D-B863-639FDBABA76D}" type="pres">
      <dgm:prSet presAssocID="{7F1FD6A4-371F-41E3-9589-C79E8BE80322}" presName="txFour" presStyleLbl="node4" presStyleIdx="27" presStyleCnt="29">
        <dgm:presLayoutVars>
          <dgm:chPref val="3"/>
        </dgm:presLayoutVars>
      </dgm:prSet>
      <dgm:spPr/>
    </dgm:pt>
    <dgm:pt modelId="{F9203A5A-F01E-49FD-ACFC-471BE1EE5F83}" type="pres">
      <dgm:prSet presAssocID="{7F1FD6A4-371F-41E3-9589-C79E8BE80322}" presName="parTransFour" presStyleCnt="0"/>
      <dgm:spPr/>
    </dgm:pt>
    <dgm:pt modelId="{DE93D64F-8BA9-4F1D-8F34-F479B9D6BD11}" type="pres">
      <dgm:prSet presAssocID="{7F1FD6A4-371F-41E3-9589-C79E8BE80322}" presName="horzFour" presStyleCnt="0"/>
      <dgm:spPr/>
    </dgm:pt>
    <dgm:pt modelId="{88DB7B46-F747-495E-8945-76B6EC00B762}" type="pres">
      <dgm:prSet presAssocID="{0768EC18-479A-4C20-8DD9-9F86C1EBBCD7}" presName="vertFour" presStyleCnt="0">
        <dgm:presLayoutVars>
          <dgm:chPref val="3"/>
        </dgm:presLayoutVars>
      </dgm:prSet>
      <dgm:spPr/>
    </dgm:pt>
    <dgm:pt modelId="{3699290D-A6A1-43C3-ADBA-DB604EC8CC8C}" type="pres">
      <dgm:prSet presAssocID="{0768EC18-479A-4C20-8DD9-9F86C1EBBCD7}" presName="txFour" presStyleLbl="node4" presStyleIdx="28" presStyleCnt="29">
        <dgm:presLayoutVars>
          <dgm:chPref val="3"/>
        </dgm:presLayoutVars>
      </dgm:prSet>
      <dgm:spPr>
        <a:xfrm>
          <a:off x="8660972" y="553174"/>
          <a:ext cx="1853579" cy="486019"/>
        </a:xfrm>
        <a:prstGeom prst="roundRect">
          <a:avLst>
            <a:gd name="adj" fmla="val 10000"/>
          </a:avLst>
        </a:prstGeom>
      </dgm:spPr>
    </dgm:pt>
    <dgm:pt modelId="{02DBC525-2A41-4AB6-83D0-A0CCE80366FC}" type="pres">
      <dgm:prSet presAssocID="{0768EC18-479A-4C20-8DD9-9F86C1EBBCD7}" presName="horzFour" presStyleCnt="0"/>
      <dgm:spPr/>
    </dgm:pt>
  </dgm:ptLst>
  <dgm:cxnLst>
    <dgm:cxn modelId="{946ABD07-6181-4C52-9A25-91D163987E93}" srcId="{18B0BB8A-AFE8-4272-9951-C8F66DAFD5E1}" destId="{944DE726-DEBA-4E06-B8EE-C639DE39146F}" srcOrd="0" destOrd="0" parTransId="{BD708D49-C980-4CCD-8667-A280B3BFB3FF}" sibTransId="{197550DE-368A-4A13-BBF1-79248E388642}"/>
    <dgm:cxn modelId="{2EAEFE0F-D4F6-4E33-ADE8-50CBC8062260}" srcId="{7B59D71C-8B96-41CA-A68C-22FAE842527D}" destId="{16CE144E-227E-4CAA-A3C2-73420C646B4B}" srcOrd="0" destOrd="0" parTransId="{18E18673-540E-4619-9AF5-2768B67DC2BB}" sibTransId="{E3841031-3E3E-46FC-B000-4A66DA87FEEE}"/>
    <dgm:cxn modelId="{B9448417-EAF3-40B5-813C-FFB215F7AB4B}" type="presOf" srcId="{02B22FB3-1FF7-4E98-A240-50145287E895}" destId="{82E73064-FFA9-420F-B27E-3D7FBBBBA4C5}" srcOrd="0" destOrd="0" presId="urn:microsoft.com/office/officeart/2005/8/layout/architecture"/>
    <dgm:cxn modelId="{971A4118-5102-4BD3-B98E-895E9A6BDFE2}" type="presOf" srcId="{7A2D226D-DBBD-4B2D-8DEE-49D62EA64E2B}" destId="{FC05B94D-1AE3-4EA0-9CFF-2A33451661DE}" srcOrd="0" destOrd="0" presId="urn:microsoft.com/office/officeart/2005/8/layout/architecture"/>
    <dgm:cxn modelId="{905E8818-940A-4BC8-9ACA-9361E94561E9}" srcId="{5A3649E4-03CE-46CA-AAFC-FD60CD464144}" destId="{91FA8C2E-3C3D-4927-82EA-1FB664CCF449}" srcOrd="0" destOrd="0" parTransId="{DFDA22FA-2CF6-4C0A-8D05-0D6330313DF0}" sibTransId="{5D7BAF0E-0ABD-4C72-B43C-36785E45D918}"/>
    <dgm:cxn modelId="{E4EE941C-6F18-4A61-B5DA-88DD684420FF}" srcId="{FDFD7672-CBF7-425E-91B3-28B84DBFBE51}" destId="{5227B3A3-548F-4A01-9EF2-5FF2F2632406}" srcOrd="0" destOrd="0" parTransId="{436EB82B-4DFE-4013-AC08-968B946C47B4}" sibTransId="{5B563A8B-9F6A-4157-9249-11E6AC5425EF}"/>
    <dgm:cxn modelId="{8E07A820-4B67-4736-B37E-615A21F83E24}" type="presOf" srcId="{1BAD1BDE-8115-4AF6-9C8A-0D7287997D2B}" destId="{C62C89D1-E2DD-4672-BA6F-7E88155E1DE7}" srcOrd="0" destOrd="0" presId="urn:microsoft.com/office/officeart/2005/8/layout/architecture"/>
    <dgm:cxn modelId="{FF07CE21-9A85-4978-8887-C020F2AA2AE9}" type="presOf" srcId="{174B496D-6ED6-44AD-A307-62FFC2528ADF}" destId="{31C1B94A-4248-41F8-A11A-6AE8D3F7D0BC}" srcOrd="0" destOrd="0" presId="urn:microsoft.com/office/officeart/2005/8/layout/architecture"/>
    <dgm:cxn modelId="{CF99F124-6FEB-4681-B11C-AF46E7C25562}" srcId="{B0311E2D-EADE-44C0-B536-758FED5B23A8}" destId="{9D3C947B-C072-4967-A6B3-0DBA18B8BE11}" srcOrd="0" destOrd="0" parTransId="{9B79E8DE-ABE5-4250-BC7D-DF2E0F398153}" sibTransId="{8B5AA9FF-8F8A-4034-AD29-00CC2909B25D}"/>
    <dgm:cxn modelId="{5F224F26-6823-4733-B363-6B113F779EEA}" srcId="{944DE726-DEBA-4E06-B8EE-C639DE39146F}" destId="{42C69863-B6AD-4310-969B-63E6555153AA}" srcOrd="0" destOrd="0" parTransId="{A924223C-8697-459D-A76C-D472CDDAF701}" sibTransId="{FDEDC9F2-DA0C-47E2-910C-7962AC26F961}"/>
    <dgm:cxn modelId="{3FD3022C-57A4-4B9D-B976-3BDF8DBFDFA8}" srcId="{479BD686-9037-487C-8DA2-F08818596275}" destId="{B7E75CD6-C813-497B-B780-5300364AF5DE}" srcOrd="0" destOrd="0" parTransId="{D6E7C757-5B4E-4B1F-B54C-9D08D478C2A9}" sibTransId="{0A890325-1270-42D3-8105-4BCB6E3A6197}"/>
    <dgm:cxn modelId="{6F09B52F-34CC-46FC-9496-A0FA198632B5}" srcId="{CF1A14E2-C0AA-488D-BBAA-409C080A2919}" destId="{57AFD045-BB3F-47CE-B779-FC4C727E540B}" srcOrd="0" destOrd="0" parTransId="{40F39722-697B-4BA2-9C74-703D5A5850AC}" sibTransId="{BC73EF65-F05C-48A1-A56C-11996B5D5E23}"/>
    <dgm:cxn modelId="{FFA15430-F150-4B54-92C6-A4BEB01C6F1E}" type="presOf" srcId="{7D81FEF2-9D10-4AB2-A653-173C39E80635}" destId="{2376ED65-BEB3-42D3-A928-8F908A6C7DF4}" srcOrd="0" destOrd="0" presId="urn:microsoft.com/office/officeart/2005/8/layout/architecture"/>
    <dgm:cxn modelId="{BC22C433-686A-4703-80A4-79E1E084A7BA}" type="presOf" srcId="{7F1FD6A4-371F-41E3-9589-C79E8BE80322}" destId="{A59091BA-286B-476D-B863-639FDBABA76D}" srcOrd="0" destOrd="0" presId="urn:microsoft.com/office/officeart/2005/8/layout/architecture"/>
    <dgm:cxn modelId="{6AE12738-54F4-442B-B62A-46ED1F521076}" type="presOf" srcId="{5A3649E4-03CE-46CA-AAFC-FD60CD464144}" destId="{72EB4A38-3FA1-499E-A17A-D8C9DB009724}" srcOrd="0" destOrd="0" presId="urn:microsoft.com/office/officeart/2005/8/layout/architecture"/>
    <dgm:cxn modelId="{A0456338-546C-45B2-8523-57A665644132}" type="presOf" srcId="{65E996EF-2715-45F1-BA49-C1E0275DAD3E}" destId="{B3B07292-ADD0-44AD-852F-936B3A43AA78}" srcOrd="0" destOrd="0" presId="urn:microsoft.com/office/officeart/2005/8/layout/architecture"/>
    <dgm:cxn modelId="{FAA87C3C-2AD3-4D14-B9B1-5D084502DAF0}" srcId="{C660F784-1209-445E-AD63-A05A30F055BC}" destId="{238B03AC-AB39-423E-8CAF-8CE1DF459DC7}" srcOrd="0" destOrd="0" parTransId="{69F1702A-36E9-4869-9A70-44D3BC0CB53D}" sibTransId="{3AA5D9AD-1F36-453A-AC95-ED6414CA0E51}"/>
    <dgm:cxn modelId="{65B26B3D-4EE4-4978-8739-0CC970ADE006}" type="presOf" srcId="{E4D3D01B-9B45-44F8-A77A-F9B53DA3AC9C}" destId="{B36B095B-B903-46EF-8D1A-F4F29C5D71BE}" srcOrd="0" destOrd="0" presId="urn:microsoft.com/office/officeart/2005/8/layout/architecture"/>
    <dgm:cxn modelId="{74ED873E-EA03-4FB8-B6F6-0A2FD63F0E0C}" type="presOf" srcId="{238B03AC-AB39-423E-8CAF-8CE1DF459DC7}" destId="{24BB3F36-35F6-4E9C-AF52-DE585EF65261}" srcOrd="0" destOrd="0" presId="urn:microsoft.com/office/officeart/2005/8/layout/architecture"/>
    <dgm:cxn modelId="{073C4D3F-AD5C-4AC4-BB3C-AEFF4F6A0247}" type="presOf" srcId="{42C69863-B6AD-4310-969B-63E6555153AA}" destId="{3314AE34-BE87-45C1-9C45-CCD1F3F9415A}" srcOrd="0" destOrd="0" presId="urn:microsoft.com/office/officeart/2005/8/layout/architecture"/>
    <dgm:cxn modelId="{B2E20C5C-10FA-4432-BCC2-40C24B808A80}" type="presOf" srcId="{944DE726-DEBA-4E06-B8EE-C639DE39146F}" destId="{9641EA97-DDE9-4911-8F0F-1F9EEE9E221B}" srcOrd="0" destOrd="0" presId="urn:microsoft.com/office/officeart/2005/8/layout/architecture"/>
    <dgm:cxn modelId="{7A49395C-E26C-4756-9DD0-52D605670845}" srcId="{63752C72-0DD5-4F25-A38B-5B30609D47EB}" destId="{D58F7E6B-7FE3-42C6-B6FF-2D0BC5A9926D}" srcOrd="0" destOrd="0" parTransId="{C0ED0570-22BD-4044-99BA-F047F26F6FF7}" sibTransId="{B4CF22F0-3281-440B-A483-CB602F344369}"/>
    <dgm:cxn modelId="{E528FD5C-E480-4E0C-9C46-A31E60E9D42E}" type="presOf" srcId="{7A27A50D-9379-4847-8AB3-E602229F05C2}" destId="{8EE135C6-115D-406E-9B42-6E7C25B9F9FA}" srcOrd="0" destOrd="0" presId="urn:microsoft.com/office/officeart/2005/8/layout/architecture"/>
    <dgm:cxn modelId="{1ACDA362-57D8-4F85-B1EF-64944B88618F}" type="presOf" srcId="{FDFD7672-CBF7-425E-91B3-28B84DBFBE51}" destId="{7DF7A294-96D7-4003-89FE-8269DB31D43A}" srcOrd="0" destOrd="0" presId="urn:microsoft.com/office/officeart/2005/8/layout/architecture"/>
    <dgm:cxn modelId="{086B9C44-B933-4F42-9FAC-3AFE7DA6EA61}" type="presOf" srcId="{479BD686-9037-487C-8DA2-F08818596275}" destId="{17305019-8515-4E54-BF19-64CE5DA9692D}" srcOrd="0" destOrd="0" presId="urn:microsoft.com/office/officeart/2005/8/layout/architecture"/>
    <dgm:cxn modelId="{3B89C444-F042-47EA-B777-4FC6BD874121}" srcId="{7A27A50D-9379-4847-8AB3-E602229F05C2}" destId="{7F1FD6A4-371F-41E3-9589-C79E8BE80322}" srcOrd="0" destOrd="0" parTransId="{38419F57-A58F-41D7-9303-9BF75362CD2B}" sibTransId="{3B2FA898-A12E-4234-BB1B-904CE452E7E2}"/>
    <dgm:cxn modelId="{BADC8546-B967-453E-86A5-88CC0A29C8BD}" srcId="{BC62CD1E-0A57-4CDC-85BD-360EF9DCA0C0}" destId="{477D7337-1BEB-41D4-9C6D-27DD1DDA5CAA}" srcOrd="0" destOrd="0" parTransId="{AF260FCF-2590-49D7-8A89-310B02AF8B27}" sibTransId="{4A366AA1-63BC-400A-AB05-0B49EFFB1BC5}"/>
    <dgm:cxn modelId="{5260AF66-7864-4924-A560-F9463D9FC79B}" srcId="{42C69863-B6AD-4310-969B-63E6555153AA}" destId="{E49A8A07-7825-4E0C-A83D-B894AB0AFD16}" srcOrd="0" destOrd="0" parTransId="{2AD2F9E9-8E55-4782-996E-99EBE29508E5}" sibTransId="{948B4794-0A24-4327-A484-708016901648}"/>
    <dgm:cxn modelId="{EE09A049-3349-4373-AA09-D1C82683D9CE}" srcId="{65E996EF-2715-45F1-BA49-C1E0275DAD3E}" destId="{718B4A3C-EFF5-41A5-BC6A-826CB346C7C2}" srcOrd="0" destOrd="0" parTransId="{9D2D09FD-4041-4937-97D8-D172146818FF}" sibTransId="{F7B4F0EE-4D90-42D4-AFE4-18B45D9E6FAA}"/>
    <dgm:cxn modelId="{0A38236B-8413-4804-AC34-3E63EF4349F8}" srcId="{95E312AC-277E-4EA5-AE17-39640876C728}" destId="{CF1A14E2-C0AA-488D-BBAA-409C080A2919}" srcOrd="0" destOrd="0" parTransId="{11B7F919-A602-4A97-BE4C-EBEAE10B3A07}" sibTransId="{5654DC0B-AE6C-40B5-9C26-9C211D1087D0}"/>
    <dgm:cxn modelId="{6A3CA54B-6096-4552-B650-63C27C6D6BBF}" type="presOf" srcId="{D58F7E6B-7FE3-42C6-B6FF-2D0BC5A9926D}" destId="{26E44126-F914-4D93-979C-7AC41AC5A121}" srcOrd="0" destOrd="0" presId="urn:microsoft.com/office/officeart/2005/8/layout/architecture"/>
    <dgm:cxn modelId="{0737674C-7610-421F-ACA7-15B44C38EA12}" srcId="{F0F3E4FD-C6E5-4349-988E-002529764D90}" destId="{7A2D226D-DBBD-4B2D-8DEE-49D62EA64E2B}" srcOrd="0" destOrd="0" parTransId="{D5504923-073B-44B9-A516-7B3CFA354F7C}" sibTransId="{6E8AF7FA-9DD5-4F85-B64A-AAABEF1A9141}"/>
    <dgm:cxn modelId="{8EB86A4C-B65A-443F-8287-E199E69D6C36}" type="presOf" srcId="{18B0BB8A-AFE8-4272-9951-C8F66DAFD5E1}" destId="{D1323028-AB23-448F-B2C8-09EC620AA25C}" srcOrd="0" destOrd="0" presId="urn:microsoft.com/office/officeart/2005/8/layout/architecture"/>
    <dgm:cxn modelId="{C50FF94C-B935-4191-8029-29F32815F43A}" type="presOf" srcId="{B7E75CD6-C813-497B-B780-5300364AF5DE}" destId="{083490B4-BE90-4908-9837-ECEB8ED59795}" srcOrd="0" destOrd="0" presId="urn:microsoft.com/office/officeart/2005/8/layout/architecture"/>
    <dgm:cxn modelId="{2F3DB16E-8238-4B36-9359-D310A816D497}" type="presOf" srcId="{477D7337-1BEB-41D4-9C6D-27DD1DDA5CAA}" destId="{E0FB8FA6-87A5-4637-9CE6-1CD63CC5D95D}" srcOrd="0" destOrd="0" presId="urn:microsoft.com/office/officeart/2005/8/layout/architecture"/>
    <dgm:cxn modelId="{BE520050-FBFF-49B2-91C6-2CDF3368552E}" type="presOf" srcId="{95E312AC-277E-4EA5-AE17-39640876C728}" destId="{DEAFDCAA-4337-455D-B719-C90DFB0DC019}" srcOrd="0" destOrd="0" presId="urn:microsoft.com/office/officeart/2005/8/layout/architecture"/>
    <dgm:cxn modelId="{634EF070-DE51-4280-A932-A853A24178EB}" type="presOf" srcId="{ABA751D1-106A-4D16-BB88-AA20110A2A7E}" destId="{BF04F8EE-F92C-4FD5-A3F3-77A89CFB1254}" srcOrd="0" destOrd="0" presId="urn:microsoft.com/office/officeart/2005/8/layout/architecture"/>
    <dgm:cxn modelId="{852CC472-8311-41D2-B3D9-842E2CF85B60}" srcId="{5227B3A3-548F-4A01-9EF2-5FF2F2632406}" destId="{D318551A-2698-4B3C-B850-CA59E982FC4E}" srcOrd="0" destOrd="0" parTransId="{D01F9D7B-B8FE-4E73-836C-02C13778F818}" sibTransId="{F5D11BC2-94AE-433F-A9FB-29C7A4B87957}"/>
    <dgm:cxn modelId="{7A93CA77-B93D-498F-9F1F-F11FA2CBAF15}" srcId="{D318551A-2698-4B3C-B850-CA59E982FC4E}" destId="{A38A8821-91E6-434B-AF6D-2CB65531A823}" srcOrd="0" destOrd="0" parTransId="{03E94AFC-0C19-4EEF-A104-2F2CB3F679FA}" sibTransId="{0A9ED52C-42BE-4528-BBE9-4D3EFB5C9208}"/>
    <dgm:cxn modelId="{C6DF0658-7332-4895-A921-34E720964E96}" type="presOf" srcId="{F0F3E4FD-C6E5-4349-988E-002529764D90}" destId="{802646E4-0743-4CCE-B8DC-112AC589FC9D}" srcOrd="0" destOrd="0" presId="urn:microsoft.com/office/officeart/2005/8/layout/architecture"/>
    <dgm:cxn modelId="{D50C4359-CBB8-4BC0-88DE-D9C93B72FBB3}" type="presOf" srcId="{57AFD045-BB3F-47CE-B779-FC4C727E540B}" destId="{C5C82684-2FD5-48FF-BB2D-8900824B0783}" srcOrd="0" destOrd="0" presId="urn:microsoft.com/office/officeart/2005/8/layout/architecture"/>
    <dgm:cxn modelId="{C6928C79-20E0-481C-8B37-F99005CEF671}" srcId="{BC62CD1E-0A57-4CDC-85BD-360EF9DCA0C0}" destId="{B0311E2D-EADE-44C0-B536-758FED5B23A8}" srcOrd="5" destOrd="0" parTransId="{E1D9E8D4-D232-4EE0-BB63-661AAE96409C}" sibTransId="{19CEA737-03DB-4F3F-9F48-44C23FB80874}"/>
    <dgm:cxn modelId="{ABCDBE7D-CD59-4492-8195-D6CA8820F692}" srcId="{3F212F73-6EAE-4470-B3AF-5D7A681DBD35}" destId="{65E996EF-2715-45F1-BA49-C1E0275DAD3E}" srcOrd="0" destOrd="0" parTransId="{14BED70F-003B-430E-B949-159F536B4A70}" sibTransId="{240AC77A-C679-4462-9E13-37157E897C78}"/>
    <dgm:cxn modelId="{A7D39781-D0A9-4714-A8CB-745106A78A7D}" type="presOf" srcId="{A38A8821-91E6-434B-AF6D-2CB65531A823}" destId="{9188F86F-C197-4736-BAE5-EBE77CC688DA}" srcOrd="0" destOrd="0" presId="urn:microsoft.com/office/officeart/2005/8/layout/architecture"/>
    <dgm:cxn modelId="{9FEB7A82-242B-47D5-82EC-E3EB602D00F0}" srcId="{16CE144E-227E-4CAA-A3C2-73420C646B4B}" destId="{95E312AC-277E-4EA5-AE17-39640876C728}" srcOrd="0" destOrd="0" parTransId="{62A05024-5B88-4331-9345-66E38E50A8A4}" sibTransId="{2D20A4CB-082D-4BBA-9976-20BCC484243E}"/>
    <dgm:cxn modelId="{F8CC8C89-0E3C-4D1E-8924-3051667CFA82}" type="presOf" srcId="{C660F784-1209-445E-AD63-A05A30F055BC}" destId="{3FC04AB2-27E5-4199-8532-42873C0EB0F6}" srcOrd="0" destOrd="0" presId="urn:microsoft.com/office/officeart/2005/8/layout/architecture"/>
    <dgm:cxn modelId="{AF10988C-0187-4CEE-A2BC-FCD20E4C7510}" srcId="{02B22FB3-1FF7-4E98-A240-50145287E895}" destId="{3F212F73-6EAE-4470-B3AF-5D7A681DBD35}" srcOrd="0" destOrd="0" parTransId="{5AB578B5-5090-4358-BF29-91123084176D}" sibTransId="{99AB94F2-D577-417B-9568-CDABEA61659E}"/>
    <dgm:cxn modelId="{DDBF368E-83CB-4913-BB02-527CF9B78FB6}" srcId="{5AAA0430-EAAF-49C5-8981-5345E4CAB430}" destId="{BD918C99-A22E-450A-9954-F62C2915A717}" srcOrd="0" destOrd="0" parTransId="{F67B182E-D166-4097-8A3D-B0B9E54F601D}" sibTransId="{76758DF5-9B44-41FC-BA29-93AC0E6B1A2A}"/>
    <dgm:cxn modelId="{6E02A790-4AF4-47EB-85CE-7FD28EBE9515}" srcId="{718B4A3C-EFF5-41A5-BC6A-826CB346C7C2}" destId="{5AAA0430-EAAF-49C5-8981-5345E4CAB430}" srcOrd="0" destOrd="0" parTransId="{213C9F7C-E4E4-4EC1-AC62-6E9FB4C1EB24}" sibTransId="{7DEF1DB7-04F2-44F9-BB4A-0E76850A4C17}"/>
    <dgm:cxn modelId="{FE2AB592-FBA1-4865-A6E4-9718AA70ADDA}" srcId="{079278C1-FD29-4AF6-80A4-0AE8BE96913D}" destId="{ABA751D1-106A-4D16-BB88-AA20110A2A7E}" srcOrd="0" destOrd="0" parTransId="{DDDD3C93-5285-4B7F-90AD-4F3B6533D97B}" sibTransId="{58FDA666-EF89-48DD-9C4D-50E99BE94080}"/>
    <dgm:cxn modelId="{35300295-3DE6-4CC2-9C6B-0FA309DA2C90}" type="presOf" srcId="{2179E194-75B3-465A-B6F5-24A487990E28}" destId="{A0BD5C41-9735-4F7D-9B2B-3554CDC09E78}" srcOrd="0" destOrd="0" presId="urn:microsoft.com/office/officeart/2005/8/layout/architecture"/>
    <dgm:cxn modelId="{D6624198-F789-4C91-B246-B90A3E4197D8}" srcId="{A38A8821-91E6-434B-AF6D-2CB65531A823}" destId="{8C2DA542-C3E4-403A-8445-8BF11118F541}" srcOrd="0" destOrd="0" parTransId="{2BCD1808-55CC-46C6-A6AB-652B7FE2BA32}" sibTransId="{CFE0F499-BE02-4622-9324-53B0BDF2449F}"/>
    <dgm:cxn modelId="{CAF1A199-37FB-461C-9B3D-AB495BA5585A}" type="presOf" srcId="{3F212F73-6EAE-4470-B3AF-5D7A681DBD35}" destId="{C6F3DFD3-117D-4549-AEA3-7410C4D2F33E}" srcOrd="0" destOrd="0" presId="urn:microsoft.com/office/officeart/2005/8/layout/architecture"/>
    <dgm:cxn modelId="{FC21E49B-418D-430F-8A7C-454E3E93C757}" srcId="{7A2D226D-DBBD-4B2D-8DEE-49D62EA64E2B}" destId="{079278C1-FD29-4AF6-80A4-0AE8BE96913D}" srcOrd="0" destOrd="0" parTransId="{33BAD99D-54F4-4207-A263-4F043C7512BA}" sibTransId="{A9CE0606-1468-469C-B11A-17C35F29E685}"/>
    <dgm:cxn modelId="{6F7E70A1-0CE1-47AD-BDFD-577E7BE55182}" srcId="{BC62CD1E-0A57-4CDC-85BD-360EF9DCA0C0}" destId="{18B0BB8A-AFE8-4272-9951-C8F66DAFD5E1}" srcOrd="2" destOrd="0" parTransId="{8C5D7988-735A-48F6-9FB3-7D0557B9D40C}" sibTransId="{1CADE952-B67F-4ADC-9EA7-11EF0700D6DA}"/>
    <dgm:cxn modelId="{823526A4-96B8-4EFD-94DE-548E24048035}" type="presOf" srcId="{D318551A-2698-4B3C-B850-CA59E982FC4E}" destId="{D3C7C611-C9CF-4066-8598-FBB9C84834ED}" srcOrd="0" destOrd="0" presId="urn:microsoft.com/office/officeart/2005/8/layout/architecture"/>
    <dgm:cxn modelId="{413B4FA5-7C73-447A-8252-3DD3EAEB9B43}" type="presOf" srcId="{9D3C947B-C072-4967-A6B3-0DBA18B8BE11}" destId="{242C1DFA-94B1-4772-9B51-158FE99DD23A}" srcOrd="0" destOrd="0" presId="urn:microsoft.com/office/officeart/2005/8/layout/architecture"/>
    <dgm:cxn modelId="{009CBCA5-FBB4-4EF3-BAE7-3C69B7B136A6}" srcId="{477D7337-1BEB-41D4-9C6D-27DD1DDA5CAA}" destId="{479BD686-9037-487C-8DA2-F08818596275}" srcOrd="0" destOrd="0" parTransId="{F0DB3485-E907-4338-808A-0C2503CD09E0}" sibTransId="{022FB4DE-2EEC-4829-8788-BB1D7DF3458E}"/>
    <dgm:cxn modelId="{7F946CA6-E338-4B7A-93E7-18D784F59C5A}" srcId="{57AFD045-BB3F-47CE-B779-FC4C727E540B}" destId="{C660F784-1209-445E-AD63-A05A30F055BC}" srcOrd="0" destOrd="0" parTransId="{1581DDEC-E00D-4DF3-B457-FA2FCA9A83B6}" sibTransId="{37CAE6B4-25EE-44F3-8474-0006014B5281}"/>
    <dgm:cxn modelId="{FD5391AA-518D-4043-A84E-B198198F233E}" type="presOf" srcId="{BD918C99-A22E-450A-9954-F62C2915A717}" destId="{D39828E4-CA6E-49BA-A185-CB09DDFE2719}" srcOrd="0" destOrd="0" presId="urn:microsoft.com/office/officeart/2005/8/layout/architecture"/>
    <dgm:cxn modelId="{170460AB-97C3-43DC-85A8-3C8BA0E72BA2}" type="presOf" srcId="{599EDAA2-00FE-4FD1-A440-E04ACDB7209B}" destId="{6914A49D-805B-4DC7-BF4F-FFC1CE71B083}" srcOrd="0" destOrd="0" presId="urn:microsoft.com/office/officeart/2005/8/layout/architecture"/>
    <dgm:cxn modelId="{795318AD-CBD8-4FBF-8DC4-890C9685211E}" srcId="{E49A8A07-7825-4E0C-A83D-B894AB0AFD16}" destId="{5A3649E4-03CE-46CA-AAFC-FD60CD464144}" srcOrd="0" destOrd="0" parTransId="{068CE498-90D6-4BEC-B181-B579EB258F4A}" sibTransId="{B15376AC-F941-4434-846C-D15596CE87A5}"/>
    <dgm:cxn modelId="{044D3AB3-2858-4CC2-B4B9-BCCD66BD2C86}" type="presOf" srcId="{91FA8C2E-3C3D-4927-82EA-1FB664CCF449}" destId="{3451BBC5-7700-46F4-B36F-652127A422F6}" srcOrd="0" destOrd="0" presId="urn:microsoft.com/office/officeart/2005/8/layout/architecture"/>
    <dgm:cxn modelId="{87A66BB3-9625-46AA-8ACD-01324B27D45A}" type="presOf" srcId="{14E11E5C-AA4E-4FBE-A627-4F7FE2DA3B59}" destId="{84A690FE-2A80-484A-9BE7-95B698377068}" srcOrd="0" destOrd="0" presId="urn:microsoft.com/office/officeart/2005/8/layout/architecture"/>
    <dgm:cxn modelId="{F3D0B9B3-C7A1-4CD9-90C1-6D1630B5A370}" type="presOf" srcId="{079278C1-FD29-4AF6-80A4-0AE8BE96913D}" destId="{BF757514-54AA-49B6-84B0-9D511E5BAD93}" srcOrd="0" destOrd="0" presId="urn:microsoft.com/office/officeart/2005/8/layout/architecture"/>
    <dgm:cxn modelId="{195375BA-3ED7-4B37-9035-78A618AEFC34}" type="presOf" srcId="{CF1A14E2-C0AA-488D-BBAA-409C080A2919}" destId="{BF932938-8AD9-4065-8990-4D79392236E7}" srcOrd="0" destOrd="0" presId="urn:microsoft.com/office/officeart/2005/8/layout/architecture"/>
    <dgm:cxn modelId="{228EFCC0-3F7D-4D0F-A731-96B5386D0AA6}" type="presOf" srcId="{42CAB947-2128-4C91-AFA6-655841F6CACF}" destId="{D2420BEB-2A81-4DD8-B43D-2630FAE15C83}" srcOrd="0" destOrd="0" presId="urn:microsoft.com/office/officeart/2005/8/layout/architecture"/>
    <dgm:cxn modelId="{7C324BC2-0C11-4E7A-907C-670B9D1C73D2}" srcId="{599EDAA2-00FE-4FD1-A440-E04ACDB7209B}" destId="{2179E194-75B3-465A-B6F5-24A487990E28}" srcOrd="0" destOrd="0" parTransId="{1F2B80AA-2CF2-4612-A1B4-BD2E68F162E8}" sibTransId="{F8F4D5B8-E5FD-4BBA-B428-D5E1B81B219E}"/>
    <dgm:cxn modelId="{6BA4D0C2-DC26-44B2-8BE2-AB03A1291ACF}" srcId="{7D81FEF2-9D10-4AB2-A653-173C39E80635}" destId="{F0F3E4FD-C6E5-4349-988E-002529764D90}" srcOrd="0" destOrd="0" parTransId="{E3200D82-B684-40C4-93B9-4C25399B0D46}" sibTransId="{BCB6B124-F598-4C9B-A875-1ABE7FE9396D}"/>
    <dgm:cxn modelId="{5567BCC4-272B-46B6-9A3B-A4CC02AD5BD3}" type="presOf" srcId="{E49A8A07-7825-4E0C-A83D-B894AB0AFD16}" destId="{22E3F09D-4F8D-4480-A670-645DAA852096}" srcOrd="0" destOrd="0" presId="urn:microsoft.com/office/officeart/2005/8/layout/architecture"/>
    <dgm:cxn modelId="{131806C7-54D9-46D6-8F07-6B75CEA04F76}" type="presOf" srcId="{2AFD02A7-6441-497A-A0C9-71FD6E667025}" destId="{7CAFF14E-C903-48B4-B760-901796348CDE}" srcOrd="0" destOrd="0" presId="urn:microsoft.com/office/officeart/2005/8/layout/architecture"/>
    <dgm:cxn modelId="{1E184FCA-5651-4392-A15F-86EDB499186D}" type="presOf" srcId="{63752C72-0DD5-4F25-A38B-5B30609D47EB}" destId="{54D5FE6F-08E7-407D-B366-7BED12AEFF2B}" srcOrd="0" destOrd="0" presId="urn:microsoft.com/office/officeart/2005/8/layout/architecture"/>
    <dgm:cxn modelId="{721774CA-85F1-4E9D-9151-3C6C92FF8FF0}" type="presOf" srcId="{7B59D71C-8B96-41CA-A68C-22FAE842527D}" destId="{FF91CCD9-CF39-4719-8596-55CEDDC66CB9}" srcOrd="0" destOrd="0" presId="urn:microsoft.com/office/officeart/2005/8/layout/architecture"/>
    <dgm:cxn modelId="{D5A42DCB-840F-4175-AF6A-4DF10111B337}" type="presOf" srcId="{5AAA0430-EAAF-49C5-8981-5345E4CAB430}" destId="{B29F7B8C-2DC5-43AC-8D36-0ECCE10562C3}" srcOrd="0" destOrd="0" presId="urn:microsoft.com/office/officeart/2005/8/layout/architecture"/>
    <dgm:cxn modelId="{1D7FE1CB-0AED-41A4-B58F-FD7DB9E94801}" type="presOf" srcId="{718B4A3C-EFF5-41A5-BC6A-826CB346C7C2}" destId="{C4ADD9A1-F4D3-46F0-B80D-EDE571E0353E}" srcOrd="0" destOrd="0" presId="urn:microsoft.com/office/officeart/2005/8/layout/architecture"/>
    <dgm:cxn modelId="{85FE30CC-084E-4DA3-B63F-29F1C3EAEAFD}" type="presOf" srcId="{8C2DA542-C3E4-403A-8445-8BF11118F541}" destId="{8C164D4F-C82D-4CF2-9BE2-4E43EDEF7C72}" srcOrd="0" destOrd="0" presId="urn:microsoft.com/office/officeart/2005/8/layout/architecture"/>
    <dgm:cxn modelId="{56F7EECF-E95E-457E-A365-A4252269B7E1}" srcId="{9D3C947B-C072-4967-A6B3-0DBA18B8BE11}" destId="{63752C72-0DD5-4F25-A38B-5B30609D47EB}" srcOrd="0" destOrd="0" parTransId="{219B5354-D6AD-4F10-96E3-41125D7C5646}" sibTransId="{D6C37650-6AE6-41C5-BA6E-4AE8C908E088}"/>
    <dgm:cxn modelId="{12FCE2D0-5B40-482D-BB4B-4CA52CC21073}" srcId="{14E11E5C-AA4E-4FBE-A627-4F7FE2DA3B59}" destId="{1BAD1BDE-8115-4AF6-9C8A-0D7287997D2B}" srcOrd="0" destOrd="0" parTransId="{0ADD5284-1238-4F98-9708-CEB04346A4B1}" sibTransId="{4A045B92-A501-4ECE-81B1-932BA53A5510}"/>
    <dgm:cxn modelId="{F02897D4-784C-4935-887C-6B82EDDF3D2F}" srcId="{D58F7E6B-7FE3-42C6-B6FF-2D0BC5A9926D}" destId="{7A27A50D-9379-4847-8AB3-E602229F05C2}" srcOrd="0" destOrd="0" parTransId="{C47472EC-F471-4002-A91B-55F8455D2100}" sibTransId="{2171C3E6-B97D-474D-B8B2-AAD2FA88F762}"/>
    <dgm:cxn modelId="{4B6795D7-0E06-4823-8850-562FC7724AFE}" srcId="{ABA751D1-106A-4D16-BB88-AA20110A2A7E}" destId="{42CAB947-2128-4C91-AFA6-655841F6CACF}" srcOrd="0" destOrd="0" parTransId="{4CFECAF6-C0E8-4D46-85FE-CA2D381D06BA}" sibTransId="{73E08122-BA84-4434-A6D4-4479417937B2}"/>
    <dgm:cxn modelId="{9DBED8D7-AD85-46F2-8E66-6D17377786F8}" srcId="{B7E75CD6-C813-497B-B780-5300364AF5DE}" destId="{FDFD7672-CBF7-425E-91B3-28B84DBFBE51}" srcOrd="0" destOrd="0" parTransId="{57D55FC9-1542-4EE5-BA1E-59D7DF015F54}" sibTransId="{F3B163ED-E4F8-40AC-90A1-AB37481AF11F}"/>
    <dgm:cxn modelId="{7341BBE3-2612-44A1-A01A-967CDD3D17EF}" srcId="{BC62CD1E-0A57-4CDC-85BD-360EF9DCA0C0}" destId="{7B59D71C-8B96-41CA-A68C-22FAE842527D}" srcOrd="4" destOrd="0" parTransId="{B339E6CA-CD71-44A6-9A2B-51FF304FE5A0}" sibTransId="{DA97D7C2-FD0A-4183-BBE5-8A4DFDAF896E}"/>
    <dgm:cxn modelId="{032304E4-AB51-42EA-8775-70475F4FDBB9}" type="presOf" srcId="{BC62CD1E-0A57-4CDC-85BD-360EF9DCA0C0}" destId="{D1C1E590-4925-4C0E-BDD9-20B3E65AD247}" srcOrd="0" destOrd="0" presId="urn:microsoft.com/office/officeart/2005/8/layout/architecture"/>
    <dgm:cxn modelId="{144A4BE7-5BC0-49B0-95F2-C5F9D636E907}" type="presOf" srcId="{B0311E2D-EADE-44C0-B536-758FED5B23A8}" destId="{E14C3A99-F7F4-4743-90C9-E5985AB01909}" srcOrd="0" destOrd="0" presId="urn:microsoft.com/office/officeart/2005/8/layout/architecture"/>
    <dgm:cxn modelId="{EC3E55E9-612B-4604-B6AF-79821B949F4B}" srcId="{1BAD1BDE-8115-4AF6-9C8A-0D7287997D2B}" destId="{7D81FEF2-9D10-4AB2-A653-173C39E80635}" srcOrd="0" destOrd="0" parTransId="{C8DFEDD6-1A72-4382-8D88-03D4C9A0C3BA}" sibTransId="{6B37A7AC-FBFF-4455-B05B-5992E05288CD}"/>
    <dgm:cxn modelId="{AA59B0EA-352A-4EBF-805A-D579EAE1B4BB}" srcId="{2AFD02A7-6441-497A-A0C9-71FD6E667025}" destId="{02B22FB3-1FF7-4E98-A240-50145287E895}" srcOrd="0" destOrd="0" parTransId="{A185C118-9516-4E35-A3A0-E5D9632DB802}" sibTransId="{FF13298F-0423-4F08-86FF-D9BC3D799B97}"/>
    <dgm:cxn modelId="{1BEDA9F3-10F7-42B0-9969-50AC1EA6ACD4}" srcId="{BC62CD1E-0A57-4CDC-85BD-360EF9DCA0C0}" destId="{174B496D-6ED6-44AD-A307-62FFC2528ADF}" srcOrd="1" destOrd="0" parTransId="{32B2202A-4BF7-418F-9972-D5E65C440667}" sibTransId="{558AD3A6-8326-4E1A-80D9-9C7259BD50CD}"/>
    <dgm:cxn modelId="{BFC3D0F4-49EE-4544-AD82-928318AB672B}" srcId="{174B496D-6ED6-44AD-A307-62FFC2528ADF}" destId="{2AFD02A7-6441-497A-A0C9-71FD6E667025}" srcOrd="0" destOrd="0" parTransId="{3EA2616B-25F7-4AF9-8957-58162C6D517B}" sibTransId="{555FE57B-1509-4975-9CEA-9D08FD2F8D81}"/>
    <dgm:cxn modelId="{C23064F5-BE2F-43F0-9E02-1E6806234443}" srcId="{238B03AC-AB39-423E-8CAF-8CE1DF459DC7}" destId="{E4D3D01B-9B45-44F8-A77A-F9B53DA3AC9C}" srcOrd="0" destOrd="0" parTransId="{60944706-4C84-4D88-A847-8AFB0A669CE1}" sibTransId="{1DB09E3D-7C90-4942-A813-805B3314815F}"/>
    <dgm:cxn modelId="{870FAEF5-0359-4551-A8CA-4A9FCDC6F8E3}" srcId="{BC62CD1E-0A57-4CDC-85BD-360EF9DCA0C0}" destId="{14E11E5C-AA4E-4FBE-A627-4F7FE2DA3B59}" srcOrd="3" destOrd="0" parTransId="{CD49308D-CEF4-443F-8E97-27779FF3542C}" sibTransId="{CA840AE0-9B40-457E-BB4E-BB89E5508D3A}"/>
    <dgm:cxn modelId="{B2220DF8-7452-4A60-8D58-CF4D724B044D}" type="presOf" srcId="{5227B3A3-548F-4A01-9EF2-5FF2F2632406}" destId="{A0AF536B-4D57-4027-8197-DF3F74D8E234}" srcOrd="0" destOrd="0" presId="urn:microsoft.com/office/officeart/2005/8/layout/architecture"/>
    <dgm:cxn modelId="{D6435EF9-1A9B-421E-8C35-D2EF2356FBF5}" type="presOf" srcId="{16CE144E-227E-4CAA-A3C2-73420C646B4B}" destId="{5C1ED861-6CB3-4404-B8BA-816FBA55830D}" srcOrd="0" destOrd="0" presId="urn:microsoft.com/office/officeart/2005/8/layout/architecture"/>
    <dgm:cxn modelId="{6D4B25FA-F769-4DDD-B213-8980EBF6AC7B}" srcId="{7F1FD6A4-371F-41E3-9589-C79E8BE80322}" destId="{0768EC18-479A-4C20-8DD9-9F86C1EBBCD7}" srcOrd="0" destOrd="0" parTransId="{48F61D6A-65F7-482A-96B4-EAAEF7C8EB07}" sibTransId="{E3D61689-CB8D-4A90-AB74-6379F99D17F1}"/>
    <dgm:cxn modelId="{461EB0FB-DD79-46FB-A8B4-B1C0FA108280}" srcId="{91FA8C2E-3C3D-4927-82EA-1FB664CCF449}" destId="{599EDAA2-00FE-4FD1-A440-E04ACDB7209B}" srcOrd="0" destOrd="0" parTransId="{B76D0F4C-52DD-4478-8539-32263E6DDF3E}" sibTransId="{3728FB79-7C94-4413-9027-0473437AAA07}"/>
    <dgm:cxn modelId="{580C88FF-0A6C-4CD1-B49E-6B008E03CDF2}" type="presOf" srcId="{0768EC18-479A-4C20-8DD9-9F86C1EBBCD7}" destId="{3699290D-A6A1-43C3-ADBA-DB604EC8CC8C}" srcOrd="0" destOrd="0" presId="urn:microsoft.com/office/officeart/2005/8/layout/architecture"/>
    <dgm:cxn modelId="{6098A55B-D043-41A0-968B-4C55320BDEEE}" type="presParOf" srcId="{D1C1E590-4925-4C0E-BDD9-20B3E65AD247}" destId="{2B92FB3C-64BF-4390-B6E0-7960AC7D3100}" srcOrd="0" destOrd="0" presId="urn:microsoft.com/office/officeart/2005/8/layout/architecture"/>
    <dgm:cxn modelId="{3DC3968D-0990-4004-A23B-CBB9D7BA48EF}" type="presParOf" srcId="{2B92FB3C-64BF-4390-B6E0-7960AC7D3100}" destId="{E0FB8FA6-87A5-4637-9CE6-1CD63CC5D95D}" srcOrd="0" destOrd="0" presId="urn:microsoft.com/office/officeart/2005/8/layout/architecture"/>
    <dgm:cxn modelId="{09A20263-41C4-42CC-9C62-689F17EBEBF4}" type="presParOf" srcId="{2B92FB3C-64BF-4390-B6E0-7960AC7D3100}" destId="{C2718291-C0C5-410C-99A8-36669D4DDD16}" srcOrd="1" destOrd="0" presId="urn:microsoft.com/office/officeart/2005/8/layout/architecture"/>
    <dgm:cxn modelId="{264219AD-DC0E-406C-9888-5FBE6CC8AFED}" type="presParOf" srcId="{2B92FB3C-64BF-4390-B6E0-7960AC7D3100}" destId="{1C326B9F-BE40-470B-A339-AC91B067414E}" srcOrd="2" destOrd="0" presId="urn:microsoft.com/office/officeart/2005/8/layout/architecture"/>
    <dgm:cxn modelId="{340749E8-ACA6-466B-B247-0F17177059DA}" type="presParOf" srcId="{1C326B9F-BE40-470B-A339-AC91B067414E}" destId="{1EC891E5-C5E8-48C9-90DE-183FD02D7F05}" srcOrd="0" destOrd="0" presId="urn:microsoft.com/office/officeart/2005/8/layout/architecture"/>
    <dgm:cxn modelId="{A8635684-D6BC-47B3-882D-EA0E4EE56066}" type="presParOf" srcId="{1EC891E5-C5E8-48C9-90DE-183FD02D7F05}" destId="{17305019-8515-4E54-BF19-64CE5DA9692D}" srcOrd="0" destOrd="0" presId="urn:microsoft.com/office/officeart/2005/8/layout/architecture"/>
    <dgm:cxn modelId="{F7A22C17-8943-474C-A868-B0A82C569073}" type="presParOf" srcId="{1EC891E5-C5E8-48C9-90DE-183FD02D7F05}" destId="{E60C48C4-0126-46E2-9C9C-3A671C2546D5}" srcOrd="1" destOrd="0" presId="urn:microsoft.com/office/officeart/2005/8/layout/architecture"/>
    <dgm:cxn modelId="{0C1FE914-E721-4923-A3B8-F0ABD29C0CA0}" type="presParOf" srcId="{1EC891E5-C5E8-48C9-90DE-183FD02D7F05}" destId="{25627690-5B9F-4A43-BB49-012259B3D60F}" srcOrd="2" destOrd="0" presId="urn:microsoft.com/office/officeart/2005/8/layout/architecture"/>
    <dgm:cxn modelId="{D6064C3E-7C97-4E3C-A649-91CAF8435C2E}" type="presParOf" srcId="{25627690-5B9F-4A43-BB49-012259B3D60F}" destId="{CE957146-F86C-4095-9F0D-D1469B18A9C1}" srcOrd="0" destOrd="0" presId="urn:microsoft.com/office/officeart/2005/8/layout/architecture"/>
    <dgm:cxn modelId="{1F9F2B62-6512-4B27-B0A7-FFF35C8AE58F}" type="presParOf" srcId="{CE957146-F86C-4095-9F0D-D1469B18A9C1}" destId="{083490B4-BE90-4908-9837-ECEB8ED59795}" srcOrd="0" destOrd="0" presId="urn:microsoft.com/office/officeart/2005/8/layout/architecture"/>
    <dgm:cxn modelId="{049C2D98-93CF-4870-81C0-668F567C4DC4}" type="presParOf" srcId="{CE957146-F86C-4095-9F0D-D1469B18A9C1}" destId="{6E086151-B99D-4533-AEA8-C9397ED185BD}" srcOrd="1" destOrd="0" presId="urn:microsoft.com/office/officeart/2005/8/layout/architecture"/>
    <dgm:cxn modelId="{EB0606B5-5C59-46C4-AF59-224A04AB9056}" type="presParOf" srcId="{CE957146-F86C-4095-9F0D-D1469B18A9C1}" destId="{F367DF7E-A283-4605-A723-E0DC6A828E0A}" srcOrd="2" destOrd="0" presId="urn:microsoft.com/office/officeart/2005/8/layout/architecture"/>
    <dgm:cxn modelId="{245AF016-7B71-4A64-B99C-BD4BF4A9A969}" type="presParOf" srcId="{F367DF7E-A283-4605-A723-E0DC6A828E0A}" destId="{235FF640-98F7-45D6-92D7-BD427B9C7942}" srcOrd="0" destOrd="0" presId="urn:microsoft.com/office/officeart/2005/8/layout/architecture"/>
    <dgm:cxn modelId="{22940C65-57C1-4C95-8B79-508AC8AE3EFC}" type="presParOf" srcId="{235FF640-98F7-45D6-92D7-BD427B9C7942}" destId="{7DF7A294-96D7-4003-89FE-8269DB31D43A}" srcOrd="0" destOrd="0" presId="urn:microsoft.com/office/officeart/2005/8/layout/architecture"/>
    <dgm:cxn modelId="{0F3C8E52-D190-474B-A13F-ACD10BE4EB56}" type="presParOf" srcId="{235FF640-98F7-45D6-92D7-BD427B9C7942}" destId="{D2C11FF9-0350-45C5-8634-7947B560B791}" srcOrd="1" destOrd="0" presId="urn:microsoft.com/office/officeart/2005/8/layout/architecture"/>
    <dgm:cxn modelId="{16F7AF02-96EB-4941-B3CB-B8B033E473A5}" type="presParOf" srcId="{235FF640-98F7-45D6-92D7-BD427B9C7942}" destId="{82292264-F5D7-4878-9855-BBDBA02BDFC2}" srcOrd="2" destOrd="0" presId="urn:microsoft.com/office/officeart/2005/8/layout/architecture"/>
    <dgm:cxn modelId="{C53029DF-E63B-4C6A-9C43-4C1937369717}" type="presParOf" srcId="{82292264-F5D7-4878-9855-BBDBA02BDFC2}" destId="{E44CDB64-6BCA-42A7-894A-158EC519759F}" srcOrd="0" destOrd="0" presId="urn:microsoft.com/office/officeart/2005/8/layout/architecture"/>
    <dgm:cxn modelId="{F9B8013B-CD74-448C-B027-983C3128B1DB}" type="presParOf" srcId="{E44CDB64-6BCA-42A7-894A-158EC519759F}" destId="{A0AF536B-4D57-4027-8197-DF3F74D8E234}" srcOrd="0" destOrd="0" presId="urn:microsoft.com/office/officeart/2005/8/layout/architecture"/>
    <dgm:cxn modelId="{8FA35512-D67C-464A-B1FE-4D835454CFD9}" type="presParOf" srcId="{E44CDB64-6BCA-42A7-894A-158EC519759F}" destId="{54BED8B7-B889-4D29-9D4C-5CC0744616F8}" srcOrd="1" destOrd="0" presId="urn:microsoft.com/office/officeart/2005/8/layout/architecture"/>
    <dgm:cxn modelId="{74E08FD8-5629-4ACD-A4C3-6AA2EF853EFE}" type="presParOf" srcId="{E44CDB64-6BCA-42A7-894A-158EC519759F}" destId="{5B4B5E62-E503-43AB-A97D-F48777AB9EE1}" srcOrd="2" destOrd="0" presId="urn:microsoft.com/office/officeart/2005/8/layout/architecture"/>
    <dgm:cxn modelId="{25D007DC-776D-4E61-B120-C314BEEF7B4B}" type="presParOf" srcId="{5B4B5E62-E503-43AB-A97D-F48777AB9EE1}" destId="{E42ACCF3-8214-4624-8516-B1C1DDC47B14}" srcOrd="0" destOrd="0" presId="urn:microsoft.com/office/officeart/2005/8/layout/architecture"/>
    <dgm:cxn modelId="{B90C0318-8161-42E3-AC65-21EA6BAF01AE}" type="presParOf" srcId="{E42ACCF3-8214-4624-8516-B1C1DDC47B14}" destId="{D3C7C611-C9CF-4066-8598-FBB9C84834ED}" srcOrd="0" destOrd="0" presId="urn:microsoft.com/office/officeart/2005/8/layout/architecture"/>
    <dgm:cxn modelId="{AB269295-792A-4171-8C63-5B81630A66E4}" type="presParOf" srcId="{E42ACCF3-8214-4624-8516-B1C1DDC47B14}" destId="{3AA241D9-5315-4660-AD9A-972815152B03}" srcOrd="1" destOrd="0" presId="urn:microsoft.com/office/officeart/2005/8/layout/architecture"/>
    <dgm:cxn modelId="{1C7948CF-658D-4878-AD35-A15533887028}" type="presParOf" srcId="{E42ACCF3-8214-4624-8516-B1C1DDC47B14}" destId="{019026AD-57B6-4A4C-9982-85693DCBAF7B}" srcOrd="2" destOrd="0" presId="urn:microsoft.com/office/officeart/2005/8/layout/architecture"/>
    <dgm:cxn modelId="{F5556266-3FCC-4BD2-B97B-0DAC6597FFBB}" type="presParOf" srcId="{019026AD-57B6-4A4C-9982-85693DCBAF7B}" destId="{333C225D-103A-4A61-8BAA-41192EFA9470}" srcOrd="0" destOrd="0" presId="urn:microsoft.com/office/officeart/2005/8/layout/architecture"/>
    <dgm:cxn modelId="{95D7BE38-4532-4C0A-86C8-49C677013268}" type="presParOf" srcId="{333C225D-103A-4A61-8BAA-41192EFA9470}" destId="{9188F86F-C197-4736-BAE5-EBE77CC688DA}" srcOrd="0" destOrd="0" presId="urn:microsoft.com/office/officeart/2005/8/layout/architecture"/>
    <dgm:cxn modelId="{F1A4FC7F-8BFB-48F0-9E37-F279DBBC666B}" type="presParOf" srcId="{333C225D-103A-4A61-8BAA-41192EFA9470}" destId="{8327829D-EE03-447E-A6C2-C5EF5DE7FEF7}" srcOrd="1" destOrd="0" presId="urn:microsoft.com/office/officeart/2005/8/layout/architecture"/>
    <dgm:cxn modelId="{23D2BB08-4DC7-4AEF-9B24-4650199FC979}" type="presParOf" srcId="{333C225D-103A-4A61-8BAA-41192EFA9470}" destId="{F20618BE-8F8C-471B-BBE9-68F266ACE6EF}" srcOrd="2" destOrd="0" presId="urn:microsoft.com/office/officeart/2005/8/layout/architecture"/>
    <dgm:cxn modelId="{2E90723C-6C77-4BBA-99FD-2163C4F0152D}" type="presParOf" srcId="{F20618BE-8F8C-471B-BBE9-68F266ACE6EF}" destId="{67AC23F9-68B3-4A8C-895C-66B19CB449E5}" srcOrd="0" destOrd="0" presId="urn:microsoft.com/office/officeart/2005/8/layout/architecture"/>
    <dgm:cxn modelId="{C9057B32-F238-4D2E-ABE4-93EF0D5A7243}" type="presParOf" srcId="{67AC23F9-68B3-4A8C-895C-66B19CB449E5}" destId="{8C164D4F-C82D-4CF2-9BE2-4E43EDEF7C72}" srcOrd="0" destOrd="0" presId="urn:microsoft.com/office/officeart/2005/8/layout/architecture"/>
    <dgm:cxn modelId="{B1860473-92E9-42DC-A333-21CC09BCF0D0}" type="presParOf" srcId="{67AC23F9-68B3-4A8C-895C-66B19CB449E5}" destId="{F1935A8D-C596-49B2-A069-90CFE18104C1}" srcOrd="1" destOrd="0" presId="urn:microsoft.com/office/officeart/2005/8/layout/architecture"/>
    <dgm:cxn modelId="{2D96AA32-8C2E-4D2F-9787-34296DB82335}" type="presParOf" srcId="{D1C1E590-4925-4C0E-BDD9-20B3E65AD247}" destId="{7F2EEF64-E6BB-4E32-94AC-4C4F68078CBE}" srcOrd="1" destOrd="0" presId="urn:microsoft.com/office/officeart/2005/8/layout/architecture"/>
    <dgm:cxn modelId="{B5961428-9D47-4C0C-BEE7-2E62F65F5B61}" type="presParOf" srcId="{D1C1E590-4925-4C0E-BDD9-20B3E65AD247}" destId="{9C80C543-BC2B-455C-9CA0-001921FE1330}" srcOrd="2" destOrd="0" presId="urn:microsoft.com/office/officeart/2005/8/layout/architecture"/>
    <dgm:cxn modelId="{7E64784D-C4DC-4D54-9FF0-C78AF79BBB65}" type="presParOf" srcId="{9C80C543-BC2B-455C-9CA0-001921FE1330}" destId="{31C1B94A-4248-41F8-A11A-6AE8D3F7D0BC}" srcOrd="0" destOrd="0" presId="urn:microsoft.com/office/officeart/2005/8/layout/architecture"/>
    <dgm:cxn modelId="{7C3444D1-901A-46DA-AA20-820DA072C4BD}" type="presParOf" srcId="{9C80C543-BC2B-455C-9CA0-001921FE1330}" destId="{ADB29EB1-B27C-4052-80B7-60B652FEB1CA}" srcOrd="1" destOrd="0" presId="urn:microsoft.com/office/officeart/2005/8/layout/architecture"/>
    <dgm:cxn modelId="{90F0B7F0-B3B7-482D-ABAC-A0A67CFE3F11}" type="presParOf" srcId="{9C80C543-BC2B-455C-9CA0-001921FE1330}" destId="{483EE0F1-E881-4B93-B514-0C4559944159}" srcOrd="2" destOrd="0" presId="urn:microsoft.com/office/officeart/2005/8/layout/architecture"/>
    <dgm:cxn modelId="{37BB7E19-6752-4270-BD44-706E9C6DA44B}" type="presParOf" srcId="{483EE0F1-E881-4B93-B514-0C4559944159}" destId="{2AD1A6F5-6F65-4556-AC8F-3CB7BCC1857C}" srcOrd="0" destOrd="0" presId="urn:microsoft.com/office/officeart/2005/8/layout/architecture"/>
    <dgm:cxn modelId="{2D183862-C161-4E26-839C-09B2D18ECA8C}" type="presParOf" srcId="{2AD1A6F5-6F65-4556-AC8F-3CB7BCC1857C}" destId="{7CAFF14E-C903-48B4-B760-901796348CDE}" srcOrd="0" destOrd="0" presId="urn:microsoft.com/office/officeart/2005/8/layout/architecture"/>
    <dgm:cxn modelId="{FF2C49AD-4634-4CC1-8ECB-24576E856578}" type="presParOf" srcId="{2AD1A6F5-6F65-4556-AC8F-3CB7BCC1857C}" destId="{6F84313E-BEDC-46B1-801D-E81CE911DEB3}" srcOrd="1" destOrd="0" presId="urn:microsoft.com/office/officeart/2005/8/layout/architecture"/>
    <dgm:cxn modelId="{5AFD2B2F-74A2-43E4-A611-EC1AD95EB100}" type="presParOf" srcId="{2AD1A6F5-6F65-4556-AC8F-3CB7BCC1857C}" destId="{676F1822-AF76-40D5-8D77-505A4E1CCD0F}" srcOrd="2" destOrd="0" presId="urn:microsoft.com/office/officeart/2005/8/layout/architecture"/>
    <dgm:cxn modelId="{F7604E97-03E2-4C1F-8092-5ED72DEC455D}" type="presParOf" srcId="{676F1822-AF76-40D5-8D77-505A4E1CCD0F}" destId="{562D6524-D753-4FFF-8C81-DCCFE4927976}" srcOrd="0" destOrd="0" presId="urn:microsoft.com/office/officeart/2005/8/layout/architecture"/>
    <dgm:cxn modelId="{173F44BB-70B3-43C2-8F9C-E3A6917C0787}" type="presParOf" srcId="{562D6524-D753-4FFF-8C81-DCCFE4927976}" destId="{82E73064-FFA9-420F-B27E-3D7FBBBBA4C5}" srcOrd="0" destOrd="0" presId="urn:microsoft.com/office/officeart/2005/8/layout/architecture"/>
    <dgm:cxn modelId="{34FE5341-E56B-4F42-A5FC-6B4F7EF71231}" type="presParOf" srcId="{562D6524-D753-4FFF-8C81-DCCFE4927976}" destId="{544BA3E2-A8D6-41C4-8EAA-85C395733853}" srcOrd="1" destOrd="0" presId="urn:microsoft.com/office/officeart/2005/8/layout/architecture"/>
    <dgm:cxn modelId="{81BFDB99-5378-4825-B452-29329C3F6D87}" type="presParOf" srcId="{562D6524-D753-4FFF-8C81-DCCFE4927976}" destId="{F560F630-8AA8-4625-A79F-AE0E5AC3698A}" srcOrd="2" destOrd="0" presId="urn:microsoft.com/office/officeart/2005/8/layout/architecture"/>
    <dgm:cxn modelId="{D3D18BEB-0839-4E69-AED5-01ADB24D5CD6}" type="presParOf" srcId="{F560F630-8AA8-4625-A79F-AE0E5AC3698A}" destId="{B7F480CC-CD03-4947-A91F-BAD6C820461E}" srcOrd="0" destOrd="0" presId="urn:microsoft.com/office/officeart/2005/8/layout/architecture"/>
    <dgm:cxn modelId="{E8C116AB-5E08-4CC9-AC86-60D2621BBA19}" type="presParOf" srcId="{B7F480CC-CD03-4947-A91F-BAD6C820461E}" destId="{C6F3DFD3-117D-4549-AEA3-7410C4D2F33E}" srcOrd="0" destOrd="0" presId="urn:microsoft.com/office/officeart/2005/8/layout/architecture"/>
    <dgm:cxn modelId="{98CA0184-0334-4E16-A753-A30FC85AF161}" type="presParOf" srcId="{B7F480CC-CD03-4947-A91F-BAD6C820461E}" destId="{29A55A8E-1E65-47FB-9C22-0142EDCA3761}" srcOrd="1" destOrd="0" presId="urn:microsoft.com/office/officeart/2005/8/layout/architecture"/>
    <dgm:cxn modelId="{EB59FE41-1D9D-447F-BE76-6645615A79BB}" type="presParOf" srcId="{B7F480CC-CD03-4947-A91F-BAD6C820461E}" destId="{B1CC90F8-CB3D-4033-BF3D-687EB9912D41}" srcOrd="2" destOrd="0" presId="urn:microsoft.com/office/officeart/2005/8/layout/architecture"/>
    <dgm:cxn modelId="{5806BD60-358B-4D9D-B299-41EFF64781DE}" type="presParOf" srcId="{B1CC90F8-CB3D-4033-BF3D-687EB9912D41}" destId="{BEA2CAE9-9EA8-4253-801A-03D38CB4BE71}" srcOrd="0" destOrd="0" presId="urn:microsoft.com/office/officeart/2005/8/layout/architecture"/>
    <dgm:cxn modelId="{60E1FE7B-2CF9-4694-9492-009A2CA4BF4D}" type="presParOf" srcId="{BEA2CAE9-9EA8-4253-801A-03D38CB4BE71}" destId="{B3B07292-ADD0-44AD-852F-936B3A43AA78}" srcOrd="0" destOrd="0" presId="urn:microsoft.com/office/officeart/2005/8/layout/architecture"/>
    <dgm:cxn modelId="{0A87120A-C5D7-434A-96B4-B04DC148C0C2}" type="presParOf" srcId="{BEA2CAE9-9EA8-4253-801A-03D38CB4BE71}" destId="{CAA7B287-92C0-4F2B-959F-2C9862F7418E}" srcOrd="1" destOrd="0" presId="urn:microsoft.com/office/officeart/2005/8/layout/architecture"/>
    <dgm:cxn modelId="{39A21732-BE3F-464A-818D-CD4BD0820624}" type="presParOf" srcId="{BEA2CAE9-9EA8-4253-801A-03D38CB4BE71}" destId="{735CF5E8-5B5A-4E20-8C2A-31292B2E87DE}" srcOrd="2" destOrd="0" presId="urn:microsoft.com/office/officeart/2005/8/layout/architecture"/>
    <dgm:cxn modelId="{7FCEC493-89CB-4F2F-92E0-96F8CC61A832}" type="presParOf" srcId="{735CF5E8-5B5A-4E20-8C2A-31292B2E87DE}" destId="{A20E5533-7212-46E3-A960-5B2BC0113E3D}" srcOrd="0" destOrd="0" presId="urn:microsoft.com/office/officeart/2005/8/layout/architecture"/>
    <dgm:cxn modelId="{4C0D4AC3-EAD3-43E6-9A01-8CC78C2EF214}" type="presParOf" srcId="{A20E5533-7212-46E3-A960-5B2BC0113E3D}" destId="{C4ADD9A1-F4D3-46F0-B80D-EDE571E0353E}" srcOrd="0" destOrd="0" presId="urn:microsoft.com/office/officeart/2005/8/layout/architecture"/>
    <dgm:cxn modelId="{B4F58B68-D3A2-41BF-B59D-A80A4AAC1E8A}" type="presParOf" srcId="{A20E5533-7212-46E3-A960-5B2BC0113E3D}" destId="{BF1D7E14-6FAD-42D0-B9FE-335951EA3B04}" srcOrd="1" destOrd="0" presId="urn:microsoft.com/office/officeart/2005/8/layout/architecture"/>
    <dgm:cxn modelId="{4CE22671-0AA5-48F9-B08A-A580CFB87513}" type="presParOf" srcId="{A20E5533-7212-46E3-A960-5B2BC0113E3D}" destId="{0974A1CF-ADB2-4C7B-8998-7080AEF822F3}" srcOrd="2" destOrd="0" presId="urn:microsoft.com/office/officeart/2005/8/layout/architecture"/>
    <dgm:cxn modelId="{C3FDE043-B31A-4A1B-9F18-DE998F5123A3}" type="presParOf" srcId="{0974A1CF-ADB2-4C7B-8998-7080AEF822F3}" destId="{3C716A44-B99F-4898-852B-2983BE5F15DD}" srcOrd="0" destOrd="0" presId="urn:microsoft.com/office/officeart/2005/8/layout/architecture"/>
    <dgm:cxn modelId="{B74FBCE0-771D-44E0-9259-C494F6D2B20F}" type="presParOf" srcId="{3C716A44-B99F-4898-852B-2983BE5F15DD}" destId="{B29F7B8C-2DC5-43AC-8D36-0ECCE10562C3}" srcOrd="0" destOrd="0" presId="urn:microsoft.com/office/officeart/2005/8/layout/architecture"/>
    <dgm:cxn modelId="{B4FC454F-62A2-4D75-B4C9-903F5702B798}" type="presParOf" srcId="{3C716A44-B99F-4898-852B-2983BE5F15DD}" destId="{F58E59F4-EBE5-434A-8ED8-39DF34ACBEC3}" srcOrd="1" destOrd="0" presId="urn:microsoft.com/office/officeart/2005/8/layout/architecture"/>
    <dgm:cxn modelId="{74BEBE26-794C-4E00-BF14-3B54F47C6ABA}" type="presParOf" srcId="{3C716A44-B99F-4898-852B-2983BE5F15DD}" destId="{200C7338-6C6E-42FA-AD76-BC84D303CCD1}" srcOrd="2" destOrd="0" presId="urn:microsoft.com/office/officeart/2005/8/layout/architecture"/>
    <dgm:cxn modelId="{08AE1D46-CB9D-4A4E-9DAE-1AC97CE91B2F}" type="presParOf" srcId="{200C7338-6C6E-42FA-AD76-BC84D303CCD1}" destId="{000E79D9-F6EF-4A1E-95FF-4454D852FA23}" srcOrd="0" destOrd="0" presId="urn:microsoft.com/office/officeart/2005/8/layout/architecture"/>
    <dgm:cxn modelId="{89B9CD6B-188C-4FF5-8681-8EA9FA23472F}" type="presParOf" srcId="{000E79D9-F6EF-4A1E-95FF-4454D852FA23}" destId="{D39828E4-CA6E-49BA-A185-CB09DDFE2719}" srcOrd="0" destOrd="0" presId="urn:microsoft.com/office/officeart/2005/8/layout/architecture"/>
    <dgm:cxn modelId="{E0B60910-1178-43A8-B1D6-2D262CA39DFE}" type="presParOf" srcId="{000E79D9-F6EF-4A1E-95FF-4454D852FA23}" destId="{FEF5EE9A-8149-45AF-924F-ECA275353490}" srcOrd="1" destOrd="0" presId="urn:microsoft.com/office/officeart/2005/8/layout/architecture"/>
    <dgm:cxn modelId="{AFFF09AE-32EC-4C93-AF57-8B92A09EB980}" type="presParOf" srcId="{D1C1E590-4925-4C0E-BDD9-20B3E65AD247}" destId="{BE2D1F66-7CE4-4BCE-813E-BAB031E3D4E0}" srcOrd="3" destOrd="0" presId="urn:microsoft.com/office/officeart/2005/8/layout/architecture"/>
    <dgm:cxn modelId="{77AE83C0-A465-44C9-805E-D06BFE850C39}" type="presParOf" srcId="{D1C1E590-4925-4C0E-BDD9-20B3E65AD247}" destId="{F75A4BB5-D936-4584-8D04-77D1669D1D2E}" srcOrd="4" destOrd="0" presId="urn:microsoft.com/office/officeart/2005/8/layout/architecture"/>
    <dgm:cxn modelId="{8F050481-81CF-4D82-AC07-A1E396FEAE50}" type="presParOf" srcId="{F75A4BB5-D936-4584-8D04-77D1669D1D2E}" destId="{D1323028-AB23-448F-B2C8-09EC620AA25C}" srcOrd="0" destOrd="0" presId="urn:microsoft.com/office/officeart/2005/8/layout/architecture"/>
    <dgm:cxn modelId="{BC9E1F4E-20E5-446C-87C0-82417C058ACC}" type="presParOf" srcId="{F75A4BB5-D936-4584-8D04-77D1669D1D2E}" destId="{A13ABCDF-2380-435D-92ED-0A1AAA6BA927}" srcOrd="1" destOrd="0" presId="urn:microsoft.com/office/officeart/2005/8/layout/architecture"/>
    <dgm:cxn modelId="{2653EC88-398B-4A34-917C-A02B7B9E2C57}" type="presParOf" srcId="{F75A4BB5-D936-4584-8D04-77D1669D1D2E}" destId="{0B464FEF-3B12-4AB1-9D1E-1C544E660426}" srcOrd="2" destOrd="0" presId="urn:microsoft.com/office/officeart/2005/8/layout/architecture"/>
    <dgm:cxn modelId="{DC2CBBBC-A57D-4899-A108-CB808F669A4A}" type="presParOf" srcId="{0B464FEF-3B12-4AB1-9D1E-1C544E660426}" destId="{1ADED378-E1E6-406A-844E-A31FBC32A36D}" srcOrd="0" destOrd="0" presId="urn:microsoft.com/office/officeart/2005/8/layout/architecture"/>
    <dgm:cxn modelId="{F09B23D3-CA8C-4EDF-8008-65787986444E}" type="presParOf" srcId="{1ADED378-E1E6-406A-844E-A31FBC32A36D}" destId="{9641EA97-DDE9-4911-8F0F-1F9EEE9E221B}" srcOrd="0" destOrd="0" presId="urn:microsoft.com/office/officeart/2005/8/layout/architecture"/>
    <dgm:cxn modelId="{6FF24328-B400-4168-87FE-C029AE1EB882}" type="presParOf" srcId="{1ADED378-E1E6-406A-844E-A31FBC32A36D}" destId="{E1E16357-EA0B-4084-8AFF-19440C9712E7}" srcOrd="1" destOrd="0" presId="urn:microsoft.com/office/officeart/2005/8/layout/architecture"/>
    <dgm:cxn modelId="{BAE49F90-A4AE-485E-9219-31658B612409}" type="presParOf" srcId="{1ADED378-E1E6-406A-844E-A31FBC32A36D}" destId="{B59B9AD3-64F0-4C31-BE05-A4AD39C4A5FD}" srcOrd="2" destOrd="0" presId="urn:microsoft.com/office/officeart/2005/8/layout/architecture"/>
    <dgm:cxn modelId="{661F5B8A-B8B5-43E0-915B-3E744D2DCF49}" type="presParOf" srcId="{B59B9AD3-64F0-4C31-BE05-A4AD39C4A5FD}" destId="{66F55B9E-3AE5-4CD6-9160-F8AC48D2EADC}" srcOrd="0" destOrd="0" presId="urn:microsoft.com/office/officeart/2005/8/layout/architecture"/>
    <dgm:cxn modelId="{0C064F21-459D-4BBE-885A-4365FA8CD5EF}" type="presParOf" srcId="{66F55B9E-3AE5-4CD6-9160-F8AC48D2EADC}" destId="{3314AE34-BE87-45C1-9C45-CCD1F3F9415A}" srcOrd="0" destOrd="0" presId="urn:microsoft.com/office/officeart/2005/8/layout/architecture"/>
    <dgm:cxn modelId="{B2D2C8C0-9EFD-46E5-BA08-04546719A6A5}" type="presParOf" srcId="{66F55B9E-3AE5-4CD6-9160-F8AC48D2EADC}" destId="{CD02C218-2D62-4A0F-9996-F747A17BB572}" srcOrd="1" destOrd="0" presId="urn:microsoft.com/office/officeart/2005/8/layout/architecture"/>
    <dgm:cxn modelId="{666A95C9-C0E5-4032-8578-1728DA9AE050}" type="presParOf" srcId="{66F55B9E-3AE5-4CD6-9160-F8AC48D2EADC}" destId="{12CE13EF-184D-4C55-AE66-1648580C359E}" srcOrd="2" destOrd="0" presId="urn:microsoft.com/office/officeart/2005/8/layout/architecture"/>
    <dgm:cxn modelId="{9F482DD2-2B7E-44EC-98B5-058F5151D263}" type="presParOf" srcId="{12CE13EF-184D-4C55-AE66-1648580C359E}" destId="{B57A76FB-566B-42D6-85A5-76B44B3DB739}" srcOrd="0" destOrd="0" presId="urn:microsoft.com/office/officeart/2005/8/layout/architecture"/>
    <dgm:cxn modelId="{3BF1EFE1-393E-4AD8-9E72-AF6B3A4F867D}" type="presParOf" srcId="{B57A76FB-566B-42D6-85A5-76B44B3DB739}" destId="{22E3F09D-4F8D-4480-A670-645DAA852096}" srcOrd="0" destOrd="0" presId="urn:microsoft.com/office/officeart/2005/8/layout/architecture"/>
    <dgm:cxn modelId="{2F89B66B-00C8-4DF3-AF95-3AB58623CA22}" type="presParOf" srcId="{B57A76FB-566B-42D6-85A5-76B44B3DB739}" destId="{40F7373A-1E3D-4681-96F2-0E7D5FD354BD}" srcOrd="1" destOrd="0" presId="urn:microsoft.com/office/officeart/2005/8/layout/architecture"/>
    <dgm:cxn modelId="{12DE1511-056D-43EE-971C-3E54C7C3168D}" type="presParOf" srcId="{B57A76FB-566B-42D6-85A5-76B44B3DB739}" destId="{D4C7077B-CA61-48C0-A18E-743E6B5B86A5}" srcOrd="2" destOrd="0" presId="urn:microsoft.com/office/officeart/2005/8/layout/architecture"/>
    <dgm:cxn modelId="{89EDDAFB-391D-4CFC-8FE2-92D9B95F7CB8}" type="presParOf" srcId="{D4C7077B-CA61-48C0-A18E-743E6B5B86A5}" destId="{C64B9912-97C1-46A8-AE3A-40FF7B0562C8}" srcOrd="0" destOrd="0" presId="urn:microsoft.com/office/officeart/2005/8/layout/architecture"/>
    <dgm:cxn modelId="{D1DD475B-439A-4E0D-AB08-41F599F7E512}" type="presParOf" srcId="{C64B9912-97C1-46A8-AE3A-40FF7B0562C8}" destId="{72EB4A38-3FA1-499E-A17A-D8C9DB009724}" srcOrd="0" destOrd="0" presId="urn:microsoft.com/office/officeart/2005/8/layout/architecture"/>
    <dgm:cxn modelId="{29283312-6271-4B12-8285-1890F9B944B2}" type="presParOf" srcId="{C64B9912-97C1-46A8-AE3A-40FF7B0562C8}" destId="{6010D7A3-20B2-4AF9-9B34-0A6D53A84A09}" srcOrd="1" destOrd="0" presId="urn:microsoft.com/office/officeart/2005/8/layout/architecture"/>
    <dgm:cxn modelId="{D50B430F-871B-4BE6-8DA0-DF32834D0F70}" type="presParOf" srcId="{C64B9912-97C1-46A8-AE3A-40FF7B0562C8}" destId="{2F45157A-F705-4F2D-84CC-A767B8F0520F}" srcOrd="2" destOrd="0" presId="urn:microsoft.com/office/officeart/2005/8/layout/architecture"/>
    <dgm:cxn modelId="{DCC4369D-3DA9-42C4-9B0B-AFA5F015D02F}" type="presParOf" srcId="{2F45157A-F705-4F2D-84CC-A767B8F0520F}" destId="{3FECEF71-3E31-4140-9165-B13B2A8804B2}" srcOrd="0" destOrd="0" presId="urn:microsoft.com/office/officeart/2005/8/layout/architecture"/>
    <dgm:cxn modelId="{92772A90-F606-4440-8BBF-B29DCB72DFD4}" type="presParOf" srcId="{3FECEF71-3E31-4140-9165-B13B2A8804B2}" destId="{3451BBC5-7700-46F4-B36F-652127A422F6}" srcOrd="0" destOrd="0" presId="urn:microsoft.com/office/officeart/2005/8/layout/architecture"/>
    <dgm:cxn modelId="{66793100-00FB-4158-AF05-1A0EC59BB164}" type="presParOf" srcId="{3FECEF71-3E31-4140-9165-B13B2A8804B2}" destId="{0179DAD1-47C5-414D-ADEA-0180C001C2A7}" srcOrd="1" destOrd="0" presId="urn:microsoft.com/office/officeart/2005/8/layout/architecture"/>
    <dgm:cxn modelId="{CFFE9F63-C857-4BA7-9730-7BA8A3A8A6CA}" type="presParOf" srcId="{3FECEF71-3E31-4140-9165-B13B2A8804B2}" destId="{E390B417-837E-4F9D-9411-E797DE85C06D}" srcOrd="2" destOrd="0" presId="urn:microsoft.com/office/officeart/2005/8/layout/architecture"/>
    <dgm:cxn modelId="{9166AFB1-5270-4B93-8AA9-368F9DD03E0D}" type="presParOf" srcId="{E390B417-837E-4F9D-9411-E797DE85C06D}" destId="{50F49F17-A55D-40C9-9C3A-B21F851A2B1E}" srcOrd="0" destOrd="0" presId="urn:microsoft.com/office/officeart/2005/8/layout/architecture"/>
    <dgm:cxn modelId="{63AB5623-2C74-4FD6-A6D3-040330CBDCAD}" type="presParOf" srcId="{50F49F17-A55D-40C9-9C3A-B21F851A2B1E}" destId="{6914A49D-805B-4DC7-BF4F-FFC1CE71B083}" srcOrd="0" destOrd="0" presId="urn:microsoft.com/office/officeart/2005/8/layout/architecture"/>
    <dgm:cxn modelId="{89FF22AD-3E32-4134-9EDA-A3878CF58280}" type="presParOf" srcId="{50F49F17-A55D-40C9-9C3A-B21F851A2B1E}" destId="{94E8DA78-7411-413B-9FB8-C563C932795C}" srcOrd="1" destOrd="0" presId="urn:microsoft.com/office/officeart/2005/8/layout/architecture"/>
    <dgm:cxn modelId="{A9EF7C39-4FAC-487A-86F9-A5B3E5999DCF}" type="presParOf" srcId="{50F49F17-A55D-40C9-9C3A-B21F851A2B1E}" destId="{8ED61F22-2153-47AF-87C3-B96647F13049}" srcOrd="2" destOrd="0" presId="urn:microsoft.com/office/officeart/2005/8/layout/architecture"/>
    <dgm:cxn modelId="{E91C13C4-6811-4BE0-B727-0143BE056AD4}" type="presParOf" srcId="{8ED61F22-2153-47AF-87C3-B96647F13049}" destId="{DF26AA63-6419-4117-95D6-22A0CFA2284A}" srcOrd="0" destOrd="0" presId="urn:microsoft.com/office/officeart/2005/8/layout/architecture"/>
    <dgm:cxn modelId="{35229D33-1329-41B0-A264-DF4E6490E0FE}" type="presParOf" srcId="{DF26AA63-6419-4117-95D6-22A0CFA2284A}" destId="{A0BD5C41-9735-4F7D-9B2B-3554CDC09E78}" srcOrd="0" destOrd="0" presId="urn:microsoft.com/office/officeart/2005/8/layout/architecture"/>
    <dgm:cxn modelId="{90E30CC7-2DB8-43C9-A6AA-857A0953CFE1}" type="presParOf" srcId="{DF26AA63-6419-4117-95D6-22A0CFA2284A}" destId="{E57E4483-431F-4B88-8683-99FE40367EFA}" srcOrd="1" destOrd="0" presId="urn:microsoft.com/office/officeart/2005/8/layout/architecture"/>
    <dgm:cxn modelId="{0EFAD0A4-B27E-415C-A4A2-49E5664846AC}" type="presParOf" srcId="{D1C1E590-4925-4C0E-BDD9-20B3E65AD247}" destId="{9C09CF26-5CA8-41F4-B22E-F270468C36AE}" srcOrd="5" destOrd="0" presId="urn:microsoft.com/office/officeart/2005/8/layout/architecture"/>
    <dgm:cxn modelId="{78C1B080-21D6-4A6D-9C14-A06D403B79BD}" type="presParOf" srcId="{D1C1E590-4925-4C0E-BDD9-20B3E65AD247}" destId="{5C5D5ED9-31DA-49B5-ABBA-73C549BA7D4C}" srcOrd="6" destOrd="0" presId="urn:microsoft.com/office/officeart/2005/8/layout/architecture"/>
    <dgm:cxn modelId="{2680B406-EBF8-4A3E-B69D-09519BF21A48}" type="presParOf" srcId="{5C5D5ED9-31DA-49B5-ABBA-73C549BA7D4C}" destId="{84A690FE-2A80-484A-9BE7-95B698377068}" srcOrd="0" destOrd="0" presId="urn:microsoft.com/office/officeart/2005/8/layout/architecture"/>
    <dgm:cxn modelId="{B3892F91-F766-4DCD-BE32-7FA29DB08EFF}" type="presParOf" srcId="{5C5D5ED9-31DA-49B5-ABBA-73C549BA7D4C}" destId="{B2B112B2-3FBB-453E-B349-3C5F9A76A3D9}" srcOrd="1" destOrd="0" presId="urn:microsoft.com/office/officeart/2005/8/layout/architecture"/>
    <dgm:cxn modelId="{521E4FEB-7E18-4052-809B-2AE4AD6722F7}" type="presParOf" srcId="{5C5D5ED9-31DA-49B5-ABBA-73C549BA7D4C}" destId="{EE091CCC-3C6F-4580-BC42-EE3A667C3A54}" srcOrd="2" destOrd="0" presId="urn:microsoft.com/office/officeart/2005/8/layout/architecture"/>
    <dgm:cxn modelId="{76E769B5-9F55-4D50-BDAC-75B9DF52ABE4}" type="presParOf" srcId="{EE091CCC-3C6F-4580-BC42-EE3A667C3A54}" destId="{D1A1D570-7A40-4EA3-A9AF-E52D05081588}" srcOrd="0" destOrd="0" presId="urn:microsoft.com/office/officeart/2005/8/layout/architecture"/>
    <dgm:cxn modelId="{036AB1E5-42A4-42FE-B10B-55AEC93C8426}" type="presParOf" srcId="{D1A1D570-7A40-4EA3-A9AF-E52D05081588}" destId="{C62C89D1-E2DD-4672-BA6F-7E88155E1DE7}" srcOrd="0" destOrd="0" presId="urn:microsoft.com/office/officeart/2005/8/layout/architecture"/>
    <dgm:cxn modelId="{997DAF4D-980D-4F9C-88F1-9BF42DC23509}" type="presParOf" srcId="{D1A1D570-7A40-4EA3-A9AF-E52D05081588}" destId="{1CB7EC7B-A6E0-4961-B3EB-5192514B3744}" srcOrd="1" destOrd="0" presId="urn:microsoft.com/office/officeart/2005/8/layout/architecture"/>
    <dgm:cxn modelId="{2068D9AF-550A-487F-AB81-C8977FF5FC6A}" type="presParOf" srcId="{D1A1D570-7A40-4EA3-A9AF-E52D05081588}" destId="{76303F85-FAFD-4BB1-952D-A8A80FD28971}" srcOrd="2" destOrd="0" presId="urn:microsoft.com/office/officeart/2005/8/layout/architecture"/>
    <dgm:cxn modelId="{C254524B-27BF-481F-9508-6846146FC907}" type="presParOf" srcId="{76303F85-FAFD-4BB1-952D-A8A80FD28971}" destId="{22EF314F-F104-4683-9268-060545820B29}" srcOrd="0" destOrd="0" presId="urn:microsoft.com/office/officeart/2005/8/layout/architecture"/>
    <dgm:cxn modelId="{5035504E-1631-4612-A282-5F4C267FEBD8}" type="presParOf" srcId="{22EF314F-F104-4683-9268-060545820B29}" destId="{2376ED65-BEB3-42D3-A928-8F908A6C7DF4}" srcOrd="0" destOrd="0" presId="urn:microsoft.com/office/officeart/2005/8/layout/architecture"/>
    <dgm:cxn modelId="{FEE4E5D6-4B92-4038-AD8A-2FDD549CA3BE}" type="presParOf" srcId="{22EF314F-F104-4683-9268-060545820B29}" destId="{E912FA5F-D858-4D0A-BDA0-25CECAFECCA1}" srcOrd="1" destOrd="0" presId="urn:microsoft.com/office/officeart/2005/8/layout/architecture"/>
    <dgm:cxn modelId="{153E0996-7F32-43FC-8351-CF4E1AC2CB83}" type="presParOf" srcId="{22EF314F-F104-4683-9268-060545820B29}" destId="{F63B02C9-769C-49CC-89F8-C93A79785670}" srcOrd="2" destOrd="0" presId="urn:microsoft.com/office/officeart/2005/8/layout/architecture"/>
    <dgm:cxn modelId="{D8CE941E-F82E-4F9C-912B-22D4827868B7}" type="presParOf" srcId="{F63B02C9-769C-49CC-89F8-C93A79785670}" destId="{D1B7776F-965A-4CF3-A9B3-10E6D7253047}" srcOrd="0" destOrd="0" presId="urn:microsoft.com/office/officeart/2005/8/layout/architecture"/>
    <dgm:cxn modelId="{E3EA89E0-68D3-4CA5-8BD1-04430372634B}" type="presParOf" srcId="{D1B7776F-965A-4CF3-A9B3-10E6D7253047}" destId="{802646E4-0743-4CCE-B8DC-112AC589FC9D}" srcOrd="0" destOrd="0" presId="urn:microsoft.com/office/officeart/2005/8/layout/architecture"/>
    <dgm:cxn modelId="{B30F9828-FE05-4EEC-9178-C96DB0B19F86}" type="presParOf" srcId="{D1B7776F-965A-4CF3-A9B3-10E6D7253047}" destId="{CDEFDD88-4340-4159-85ED-E446940ED31C}" srcOrd="1" destOrd="0" presId="urn:microsoft.com/office/officeart/2005/8/layout/architecture"/>
    <dgm:cxn modelId="{7B78D9DB-8C8A-4E35-808C-47FCF6D55480}" type="presParOf" srcId="{D1B7776F-965A-4CF3-A9B3-10E6D7253047}" destId="{D0332863-1CA6-4C7A-A20E-CB5C123BB6DC}" srcOrd="2" destOrd="0" presId="urn:microsoft.com/office/officeart/2005/8/layout/architecture"/>
    <dgm:cxn modelId="{8308C114-6508-4D6A-ABF4-3894C92A2D56}" type="presParOf" srcId="{D0332863-1CA6-4C7A-A20E-CB5C123BB6DC}" destId="{55DDDEC5-AF04-43C5-A447-C04FF26B3A5E}" srcOrd="0" destOrd="0" presId="urn:microsoft.com/office/officeart/2005/8/layout/architecture"/>
    <dgm:cxn modelId="{4BC0334B-D4E8-4C93-B452-201DF171CD31}" type="presParOf" srcId="{55DDDEC5-AF04-43C5-A447-C04FF26B3A5E}" destId="{FC05B94D-1AE3-4EA0-9CFF-2A33451661DE}" srcOrd="0" destOrd="0" presId="urn:microsoft.com/office/officeart/2005/8/layout/architecture"/>
    <dgm:cxn modelId="{10B62435-363D-4C62-9C36-FA02FBCE5013}" type="presParOf" srcId="{55DDDEC5-AF04-43C5-A447-C04FF26B3A5E}" destId="{E81CC0DF-1D60-452D-B8F0-47D64B563206}" srcOrd="1" destOrd="0" presId="urn:microsoft.com/office/officeart/2005/8/layout/architecture"/>
    <dgm:cxn modelId="{0BC4104F-681B-4AB6-8C97-70662EA0170F}" type="presParOf" srcId="{55DDDEC5-AF04-43C5-A447-C04FF26B3A5E}" destId="{FF5B5460-4A4F-4140-8543-13CCD6556DFC}" srcOrd="2" destOrd="0" presId="urn:microsoft.com/office/officeart/2005/8/layout/architecture"/>
    <dgm:cxn modelId="{71AC4180-10AF-4F27-A79D-3E26B001776D}" type="presParOf" srcId="{FF5B5460-4A4F-4140-8543-13CCD6556DFC}" destId="{C5935515-387B-4FCE-AFCB-29B630F71EA4}" srcOrd="0" destOrd="0" presId="urn:microsoft.com/office/officeart/2005/8/layout/architecture"/>
    <dgm:cxn modelId="{6305135E-170D-4FFC-8BD8-400846757829}" type="presParOf" srcId="{C5935515-387B-4FCE-AFCB-29B630F71EA4}" destId="{BF757514-54AA-49B6-84B0-9D511E5BAD93}" srcOrd="0" destOrd="0" presId="urn:microsoft.com/office/officeart/2005/8/layout/architecture"/>
    <dgm:cxn modelId="{71547777-97E5-4D8E-BE88-D46BEED2DC9B}" type="presParOf" srcId="{C5935515-387B-4FCE-AFCB-29B630F71EA4}" destId="{F7B47F62-20AC-4715-8A08-5849B5CF6A46}" srcOrd="1" destOrd="0" presId="urn:microsoft.com/office/officeart/2005/8/layout/architecture"/>
    <dgm:cxn modelId="{B4FD0931-823E-4630-A107-D29F42F7ADD6}" type="presParOf" srcId="{C5935515-387B-4FCE-AFCB-29B630F71EA4}" destId="{C651B1B3-F9E1-4AD2-A58A-271237DE07EB}" srcOrd="2" destOrd="0" presId="urn:microsoft.com/office/officeart/2005/8/layout/architecture"/>
    <dgm:cxn modelId="{97070678-6DC2-440F-BFD1-1C81B02B6BBB}" type="presParOf" srcId="{C651B1B3-F9E1-4AD2-A58A-271237DE07EB}" destId="{6A3BE413-CF98-4D32-AE33-FBFDAE46E884}" srcOrd="0" destOrd="0" presId="urn:microsoft.com/office/officeart/2005/8/layout/architecture"/>
    <dgm:cxn modelId="{851B7217-5707-4FFB-947F-2A56FCB10AF2}" type="presParOf" srcId="{6A3BE413-CF98-4D32-AE33-FBFDAE46E884}" destId="{BF04F8EE-F92C-4FD5-A3F3-77A89CFB1254}" srcOrd="0" destOrd="0" presId="urn:microsoft.com/office/officeart/2005/8/layout/architecture"/>
    <dgm:cxn modelId="{165370F7-B6E5-4866-8357-280CB1737946}" type="presParOf" srcId="{6A3BE413-CF98-4D32-AE33-FBFDAE46E884}" destId="{84CC184A-7F94-4790-94CC-9D03AFB3A0E4}" srcOrd="1" destOrd="0" presId="urn:microsoft.com/office/officeart/2005/8/layout/architecture"/>
    <dgm:cxn modelId="{3BBED3FA-A18E-43B0-BB6A-38610F535DFC}" type="presParOf" srcId="{6A3BE413-CF98-4D32-AE33-FBFDAE46E884}" destId="{2A86989B-DA7D-4810-9DB0-D5058243FCFA}" srcOrd="2" destOrd="0" presId="urn:microsoft.com/office/officeart/2005/8/layout/architecture"/>
    <dgm:cxn modelId="{ECAC9B08-BDC3-4E9D-9204-C4918D3CAEE7}" type="presParOf" srcId="{2A86989B-DA7D-4810-9DB0-D5058243FCFA}" destId="{A3A4482E-CDEF-429D-AD13-A2D30B2161F6}" srcOrd="0" destOrd="0" presId="urn:microsoft.com/office/officeart/2005/8/layout/architecture"/>
    <dgm:cxn modelId="{85CEB7F1-174A-41C9-AA39-05B823A9BC10}" type="presParOf" srcId="{A3A4482E-CDEF-429D-AD13-A2D30B2161F6}" destId="{D2420BEB-2A81-4DD8-B43D-2630FAE15C83}" srcOrd="0" destOrd="0" presId="urn:microsoft.com/office/officeart/2005/8/layout/architecture"/>
    <dgm:cxn modelId="{FD8BF30B-E0D3-4D3F-9F4C-F36B4B4639C9}" type="presParOf" srcId="{A3A4482E-CDEF-429D-AD13-A2D30B2161F6}" destId="{57F053AB-5E07-4D94-B71D-3684503A9765}" srcOrd="1" destOrd="0" presId="urn:microsoft.com/office/officeart/2005/8/layout/architecture"/>
    <dgm:cxn modelId="{4B7FF883-3459-49E1-BA98-8F9DD46BEB6D}" type="presParOf" srcId="{D1C1E590-4925-4C0E-BDD9-20B3E65AD247}" destId="{61AAA053-AAB2-4172-B7D7-CE387F538497}" srcOrd="7" destOrd="0" presId="urn:microsoft.com/office/officeart/2005/8/layout/architecture"/>
    <dgm:cxn modelId="{C9DC9A5B-15CE-4B46-84E1-B35C41C91F60}" type="presParOf" srcId="{D1C1E590-4925-4C0E-BDD9-20B3E65AD247}" destId="{FC0B7544-4353-487C-9FCC-118C53AA7F76}" srcOrd="8" destOrd="0" presId="urn:microsoft.com/office/officeart/2005/8/layout/architecture"/>
    <dgm:cxn modelId="{483BA00D-517A-427D-80D6-29309679CE91}" type="presParOf" srcId="{FC0B7544-4353-487C-9FCC-118C53AA7F76}" destId="{FF91CCD9-CF39-4719-8596-55CEDDC66CB9}" srcOrd="0" destOrd="0" presId="urn:microsoft.com/office/officeart/2005/8/layout/architecture"/>
    <dgm:cxn modelId="{62A1E1D5-7E91-47C8-896E-0F0205E1B2EB}" type="presParOf" srcId="{FC0B7544-4353-487C-9FCC-118C53AA7F76}" destId="{5832633B-9132-4FD1-92E2-3DB30A90021E}" srcOrd="1" destOrd="0" presId="urn:microsoft.com/office/officeart/2005/8/layout/architecture"/>
    <dgm:cxn modelId="{AAD4849F-17D9-4539-9030-E2525919A99A}" type="presParOf" srcId="{FC0B7544-4353-487C-9FCC-118C53AA7F76}" destId="{423DCBF2-0B65-4D58-8AAF-A9041361B68D}" srcOrd="2" destOrd="0" presId="urn:microsoft.com/office/officeart/2005/8/layout/architecture"/>
    <dgm:cxn modelId="{F8D3818B-59D3-44E6-9C11-25990C777CF0}" type="presParOf" srcId="{423DCBF2-0B65-4D58-8AAF-A9041361B68D}" destId="{D8A2F354-4C60-4676-821E-7E45CAB6E6B8}" srcOrd="0" destOrd="0" presId="urn:microsoft.com/office/officeart/2005/8/layout/architecture"/>
    <dgm:cxn modelId="{3276FF0E-93C5-476C-A5DF-F9A248C575F2}" type="presParOf" srcId="{D8A2F354-4C60-4676-821E-7E45CAB6E6B8}" destId="{5C1ED861-6CB3-4404-B8BA-816FBA55830D}" srcOrd="0" destOrd="0" presId="urn:microsoft.com/office/officeart/2005/8/layout/architecture"/>
    <dgm:cxn modelId="{C63A0791-FD6D-4E63-ADD5-5D4B41456214}" type="presParOf" srcId="{D8A2F354-4C60-4676-821E-7E45CAB6E6B8}" destId="{5ECDB136-17AB-4AAF-BC2D-3AD371007A78}" srcOrd="1" destOrd="0" presId="urn:microsoft.com/office/officeart/2005/8/layout/architecture"/>
    <dgm:cxn modelId="{3E266B9D-B546-4F22-BC53-522EDEA943C5}" type="presParOf" srcId="{D8A2F354-4C60-4676-821E-7E45CAB6E6B8}" destId="{A9A3906B-2070-477B-8F41-C7C0F4C4C7AE}" srcOrd="2" destOrd="0" presId="urn:microsoft.com/office/officeart/2005/8/layout/architecture"/>
    <dgm:cxn modelId="{92DA1EB1-98D2-4F53-A72D-4F7769549EB7}" type="presParOf" srcId="{A9A3906B-2070-477B-8F41-C7C0F4C4C7AE}" destId="{01900763-47CB-4924-9E65-B651C776B02F}" srcOrd="0" destOrd="0" presId="urn:microsoft.com/office/officeart/2005/8/layout/architecture"/>
    <dgm:cxn modelId="{FDDD607D-E5B3-4B6C-93FB-D4DCEA089B4A}" type="presParOf" srcId="{01900763-47CB-4924-9E65-B651C776B02F}" destId="{DEAFDCAA-4337-455D-B719-C90DFB0DC019}" srcOrd="0" destOrd="0" presId="urn:microsoft.com/office/officeart/2005/8/layout/architecture"/>
    <dgm:cxn modelId="{8B1D47A3-0D15-43D7-BFF9-2D746C2947FF}" type="presParOf" srcId="{01900763-47CB-4924-9E65-B651C776B02F}" destId="{C5BC2B70-595F-4779-8D85-AE174A9A95F7}" srcOrd="1" destOrd="0" presId="urn:microsoft.com/office/officeart/2005/8/layout/architecture"/>
    <dgm:cxn modelId="{E53895E7-CE64-44E3-82BD-327FC92CDBDB}" type="presParOf" srcId="{01900763-47CB-4924-9E65-B651C776B02F}" destId="{7DF00AFD-75AF-4240-B5F1-A574CD429AFD}" srcOrd="2" destOrd="0" presId="urn:microsoft.com/office/officeart/2005/8/layout/architecture"/>
    <dgm:cxn modelId="{BBB62A1F-7767-4387-9D45-B1901164F54A}" type="presParOf" srcId="{7DF00AFD-75AF-4240-B5F1-A574CD429AFD}" destId="{BF8077C4-33C8-4F34-A605-378EE30CB5BE}" srcOrd="0" destOrd="0" presId="urn:microsoft.com/office/officeart/2005/8/layout/architecture"/>
    <dgm:cxn modelId="{AD05FEFF-A753-488B-A86E-4DADCE51FA43}" type="presParOf" srcId="{BF8077C4-33C8-4F34-A605-378EE30CB5BE}" destId="{BF932938-8AD9-4065-8990-4D79392236E7}" srcOrd="0" destOrd="0" presId="urn:microsoft.com/office/officeart/2005/8/layout/architecture"/>
    <dgm:cxn modelId="{914B7F11-6DFB-45F5-9A52-F75A8A6CF9E8}" type="presParOf" srcId="{BF8077C4-33C8-4F34-A605-378EE30CB5BE}" destId="{3BF17F8E-CB8F-455D-A8CF-9B52FB2BD747}" srcOrd="1" destOrd="0" presId="urn:microsoft.com/office/officeart/2005/8/layout/architecture"/>
    <dgm:cxn modelId="{D64BBAF9-E02A-4D07-B72E-47705C653966}" type="presParOf" srcId="{BF8077C4-33C8-4F34-A605-378EE30CB5BE}" destId="{841E7A20-8143-4E6B-943A-7C331299A06B}" srcOrd="2" destOrd="0" presId="urn:microsoft.com/office/officeart/2005/8/layout/architecture"/>
    <dgm:cxn modelId="{D3256989-87D2-4C57-9F41-84520722145D}" type="presParOf" srcId="{841E7A20-8143-4E6B-943A-7C331299A06B}" destId="{22276CF2-8CD3-4E37-9A79-3E578F4963B0}" srcOrd="0" destOrd="0" presId="urn:microsoft.com/office/officeart/2005/8/layout/architecture"/>
    <dgm:cxn modelId="{E1FC4A5B-DED0-4AEC-A185-8D4B877A4A8D}" type="presParOf" srcId="{22276CF2-8CD3-4E37-9A79-3E578F4963B0}" destId="{C5C82684-2FD5-48FF-BB2D-8900824B0783}" srcOrd="0" destOrd="0" presId="urn:microsoft.com/office/officeart/2005/8/layout/architecture"/>
    <dgm:cxn modelId="{925A1CEA-4AF2-46FB-B28B-4EE763C57DE7}" type="presParOf" srcId="{22276CF2-8CD3-4E37-9A79-3E578F4963B0}" destId="{3AEC1B75-2AA3-4E21-9CF1-F01101C165E3}" srcOrd="1" destOrd="0" presId="urn:microsoft.com/office/officeart/2005/8/layout/architecture"/>
    <dgm:cxn modelId="{B566F416-8404-4B2E-9871-0521A70E45F6}" type="presParOf" srcId="{22276CF2-8CD3-4E37-9A79-3E578F4963B0}" destId="{5B202BD2-3FD1-4565-A581-71343AAEA74D}" srcOrd="2" destOrd="0" presId="urn:microsoft.com/office/officeart/2005/8/layout/architecture"/>
    <dgm:cxn modelId="{6DDE58C3-A360-4232-9D5C-A104DC5D9876}" type="presParOf" srcId="{5B202BD2-3FD1-4565-A581-71343AAEA74D}" destId="{DBB059E7-8CE5-4DB1-AC6D-556C3D01C356}" srcOrd="0" destOrd="0" presId="urn:microsoft.com/office/officeart/2005/8/layout/architecture"/>
    <dgm:cxn modelId="{71976428-FE05-43D0-AE00-E463F585265B}" type="presParOf" srcId="{DBB059E7-8CE5-4DB1-AC6D-556C3D01C356}" destId="{3FC04AB2-27E5-4199-8532-42873C0EB0F6}" srcOrd="0" destOrd="0" presId="urn:microsoft.com/office/officeart/2005/8/layout/architecture"/>
    <dgm:cxn modelId="{7A40DCC5-21B7-43A6-B213-C691BC052F35}" type="presParOf" srcId="{DBB059E7-8CE5-4DB1-AC6D-556C3D01C356}" destId="{61F37852-C120-406F-8F4A-A40A2F45F9B2}" srcOrd="1" destOrd="0" presId="urn:microsoft.com/office/officeart/2005/8/layout/architecture"/>
    <dgm:cxn modelId="{9D8C9ED4-85D6-44AD-8B7B-97C2BA307EAA}" type="presParOf" srcId="{DBB059E7-8CE5-4DB1-AC6D-556C3D01C356}" destId="{874BFBFA-505D-44F5-BE8A-C838D4C73196}" srcOrd="2" destOrd="0" presId="urn:microsoft.com/office/officeart/2005/8/layout/architecture"/>
    <dgm:cxn modelId="{A40B5C97-2853-4C43-9687-359B9CEAF8C7}" type="presParOf" srcId="{874BFBFA-505D-44F5-BE8A-C838D4C73196}" destId="{642D7464-425C-4008-B541-520D09FFAC38}" srcOrd="0" destOrd="0" presId="urn:microsoft.com/office/officeart/2005/8/layout/architecture"/>
    <dgm:cxn modelId="{05C2D357-CD71-40CB-937E-54A3A830FA45}" type="presParOf" srcId="{642D7464-425C-4008-B541-520D09FFAC38}" destId="{24BB3F36-35F6-4E9C-AF52-DE585EF65261}" srcOrd="0" destOrd="0" presId="urn:microsoft.com/office/officeart/2005/8/layout/architecture"/>
    <dgm:cxn modelId="{68C7311A-1769-4A32-A664-FE73401D5F35}" type="presParOf" srcId="{642D7464-425C-4008-B541-520D09FFAC38}" destId="{2326AD4A-D014-4ABF-9AD5-560BC48FE9FF}" srcOrd="1" destOrd="0" presId="urn:microsoft.com/office/officeart/2005/8/layout/architecture"/>
    <dgm:cxn modelId="{B6F59D2A-BDAB-4C5E-8885-8678B9DBC2DC}" type="presParOf" srcId="{642D7464-425C-4008-B541-520D09FFAC38}" destId="{4BC156A9-3362-4941-897F-EADD5AC1CD95}" srcOrd="2" destOrd="0" presId="urn:microsoft.com/office/officeart/2005/8/layout/architecture"/>
    <dgm:cxn modelId="{E5AE0819-0E53-4353-A791-8B332CE6CFEB}" type="presParOf" srcId="{4BC156A9-3362-4941-897F-EADD5AC1CD95}" destId="{C4FB9FD5-7E04-48DA-A4DF-D8638E9C37DC}" srcOrd="0" destOrd="0" presId="urn:microsoft.com/office/officeart/2005/8/layout/architecture"/>
    <dgm:cxn modelId="{0C293977-2BEE-41CD-8505-87B2ECB294F2}" type="presParOf" srcId="{C4FB9FD5-7E04-48DA-A4DF-D8638E9C37DC}" destId="{B36B095B-B903-46EF-8D1A-F4F29C5D71BE}" srcOrd="0" destOrd="0" presId="urn:microsoft.com/office/officeart/2005/8/layout/architecture"/>
    <dgm:cxn modelId="{53FDDDA3-E946-4801-8E50-6351AA4CE155}" type="presParOf" srcId="{C4FB9FD5-7E04-48DA-A4DF-D8638E9C37DC}" destId="{0B0B9AB9-E016-436C-9BA6-AFD8B87B6B40}" srcOrd="1" destOrd="0" presId="urn:microsoft.com/office/officeart/2005/8/layout/architecture"/>
    <dgm:cxn modelId="{FBCD9F34-DB87-4C2E-AD70-6F44E3194E77}" type="presParOf" srcId="{D1C1E590-4925-4C0E-BDD9-20B3E65AD247}" destId="{853A3E05-0F1D-4E5A-9002-E80FDA5BB58A}" srcOrd="9" destOrd="0" presId="urn:microsoft.com/office/officeart/2005/8/layout/architecture"/>
    <dgm:cxn modelId="{4263134E-3079-457C-A4DE-2B71462171F2}" type="presParOf" srcId="{D1C1E590-4925-4C0E-BDD9-20B3E65AD247}" destId="{34CE91AB-7B77-4EE0-B0F5-067F0CDA9CDB}" srcOrd="10" destOrd="0" presId="urn:microsoft.com/office/officeart/2005/8/layout/architecture"/>
    <dgm:cxn modelId="{C79BB927-E986-4217-AB35-56C76D1F51D6}" type="presParOf" srcId="{34CE91AB-7B77-4EE0-B0F5-067F0CDA9CDB}" destId="{E14C3A99-F7F4-4743-90C9-E5985AB01909}" srcOrd="0" destOrd="0" presId="urn:microsoft.com/office/officeart/2005/8/layout/architecture"/>
    <dgm:cxn modelId="{1310BA6D-F385-44B7-A005-EA34E1B0C803}" type="presParOf" srcId="{34CE91AB-7B77-4EE0-B0F5-067F0CDA9CDB}" destId="{61898F20-677E-47A6-9FE9-A2D2E45B5101}" srcOrd="1" destOrd="0" presId="urn:microsoft.com/office/officeart/2005/8/layout/architecture"/>
    <dgm:cxn modelId="{A94C59B2-BBA6-4784-9E0F-EFF4E93C7A3C}" type="presParOf" srcId="{34CE91AB-7B77-4EE0-B0F5-067F0CDA9CDB}" destId="{F954A570-7134-4FFD-818C-CBBD4CBB855A}" srcOrd="2" destOrd="0" presId="urn:microsoft.com/office/officeart/2005/8/layout/architecture"/>
    <dgm:cxn modelId="{71B4FE38-B641-4C44-8F19-948DC2BE93A0}" type="presParOf" srcId="{F954A570-7134-4FFD-818C-CBBD4CBB855A}" destId="{4CBF4471-BD5D-403A-95A8-A44300D74990}" srcOrd="0" destOrd="0" presId="urn:microsoft.com/office/officeart/2005/8/layout/architecture"/>
    <dgm:cxn modelId="{F654B52C-500A-4636-8DA0-B61EBFA61B1B}" type="presParOf" srcId="{4CBF4471-BD5D-403A-95A8-A44300D74990}" destId="{242C1DFA-94B1-4772-9B51-158FE99DD23A}" srcOrd="0" destOrd="0" presId="urn:microsoft.com/office/officeart/2005/8/layout/architecture"/>
    <dgm:cxn modelId="{350B1C4F-88F6-4675-9698-BC1415B0D1BC}" type="presParOf" srcId="{4CBF4471-BD5D-403A-95A8-A44300D74990}" destId="{17E6DE5A-A20B-40C3-B8ED-2F354909E72A}" srcOrd="1" destOrd="0" presId="urn:microsoft.com/office/officeart/2005/8/layout/architecture"/>
    <dgm:cxn modelId="{6CC169EB-E3E0-4950-B6E7-762C126DBFB4}" type="presParOf" srcId="{4CBF4471-BD5D-403A-95A8-A44300D74990}" destId="{8811B840-E93B-4498-A4D0-B0E9ECC84C9B}" srcOrd="2" destOrd="0" presId="urn:microsoft.com/office/officeart/2005/8/layout/architecture"/>
    <dgm:cxn modelId="{FAC03340-D2F1-4FB7-A897-7BDB8FA15FE7}" type="presParOf" srcId="{8811B840-E93B-4498-A4D0-B0E9ECC84C9B}" destId="{209C9B68-4D43-489B-B0DE-2E4436320308}" srcOrd="0" destOrd="0" presId="urn:microsoft.com/office/officeart/2005/8/layout/architecture"/>
    <dgm:cxn modelId="{6D3943D3-79C6-4A1C-B56C-9FAE3F57C229}" type="presParOf" srcId="{209C9B68-4D43-489B-B0DE-2E4436320308}" destId="{54D5FE6F-08E7-407D-B366-7BED12AEFF2B}" srcOrd="0" destOrd="0" presId="urn:microsoft.com/office/officeart/2005/8/layout/architecture"/>
    <dgm:cxn modelId="{91E364C9-BF39-4A62-A06E-A09A7E329834}" type="presParOf" srcId="{209C9B68-4D43-489B-B0DE-2E4436320308}" destId="{07DDAC38-F4D5-46F7-BB54-4BEE4EEB21C1}" srcOrd="1" destOrd="0" presId="urn:microsoft.com/office/officeart/2005/8/layout/architecture"/>
    <dgm:cxn modelId="{E7AC484D-7C3C-4083-8369-6E98E050F567}" type="presParOf" srcId="{209C9B68-4D43-489B-B0DE-2E4436320308}" destId="{F13FA764-7CF1-48C9-91A1-CA83D270F4B2}" srcOrd="2" destOrd="0" presId="urn:microsoft.com/office/officeart/2005/8/layout/architecture"/>
    <dgm:cxn modelId="{8C724880-8CC0-4660-8121-0946B7F52791}" type="presParOf" srcId="{F13FA764-7CF1-48C9-91A1-CA83D270F4B2}" destId="{B0233911-F8E5-463E-AB39-97EBA264CFC6}" srcOrd="0" destOrd="0" presId="urn:microsoft.com/office/officeart/2005/8/layout/architecture"/>
    <dgm:cxn modelId="{4C92618F-4F32-458A-92C9-2C360490830B}" type="presParOf" srcId="{B0233911-F8E5-463E-AB39-97EBA264CFC6}" destId="{26E44126-F914-4D93-979C-7AC41AC5A121}" srcOrd="0" destOrd="0" presId="urn:microsoft.com/office/officeart/2005/8/layout/architecture"/>
    <dgm:cxn modelId="{2E4C3D6A-FB50-46F1-8B2A-95F7F3983240}" type="presParOf" srcId="{B0233911-F8E5-463E-AB39-97EBA264CFC6}" destId="{2DBD41B2-F269-44A2-A2AF-5D15E8B7947E}" srcOrd="1" destOrd="0" presId="urn:microsoft.com/office/officeart/2005/8/layout/architecture"/>
    <dgm:cxn modelId="{7123E608-67DB-4B96-A118-77335470D64E}" type="presParOf" srcId="{B0233911-F8E5-463E-AB39-97EBA264CFC6}" destId="{EC144276-5936-4491-AE96-EDCEEF63F61F}" srcOrd="2" destOrd="0" presId="urn:microsoft.com/office/officeart/2005/8/layout/architecture"/>
    <dgm:cxn modelId="{A6193535-0F6A-4CF5-8430-DD2DD3053A74}" type="presParOf" srcId="{EC144276-5936-4491-AE96-EDCEEF63F61F}" destId="{48A89ACD-E4BD-408B-884B-5D32B533AC68}" srcOrd="0" destOrd="0" presId="urn:microsoft.com/office/officeart/2005/8/layout/architecture"/>
    <dgm:cxn modelId="{09CCA173-C373-4744-936A-96AA92B74B2E}" type="presParOf" srcId="{48A89ACD-E4BD-408B-884B-5D32B533AC68}" destId="{8EE135C6-115D-406E-9B42-6E7C25B9F9FA}" srcOrd="0" destOrd="0" presId="urn:microsoft.com/office/officeart/2005/8/layout/architecture"/>
    <dgm:cxn modelId="{585E23C1-C321-42F7-9879-F3C0D7E24955}" type="presParOf" srcId="{48A89ACD-E4BD-408B-884B-5D32B533AC68}" destId="{CB22A69B-A230-4871-BB00-0CD5096FD07C}" srcOrd="1" destOrd="0" presId="urn:microsoft.com/office/officeart/2005/8/layout/architecture"/>
    <dgm:cxn modelId="{47EC1BDC-671D-4416-8194-8B376964538C}" type="presParOf" srcId="{48A89ACD-E4BD-408B-884B-5D32B533AC68}" destId="{2B7EDBD1-E6ED-4733-A68C-EF2CAF353478}" srcOrd="2" destOrd="0" presId="urn:microsoft.com/office/officeart/2005/8/layout/architecture"/>
    <dgm:cxn modelId="{7529184A-3677-4135-B3E3-27BA47A1E77C}" type="presParOf" srcId="{2B7EDBD1-E6ED-4733-A68C-EF2CAF353478}" destId="{19251CCA-418F-4917-B467-17205F9FAA21}" srcOrd="0" destOrd="0" presId="urn:microsoft.com/office/officeart/2005/8/layout/architecture"/>
    <dgm:cxn modelId="{24157659-A0EE-46C1-8ABD-74A98EE84EDE}" type="presParOf" srcId="{19251CCA-418F-4917-B467-17205F9FAA21}" destId="{A59091BA-286B-476D-B863-639FDBABA76D}" srcOrd="0" destOrd="0" presId="urn:microsoft.com/office/officeart/2005/8/layout/architecture"/>
    <dgm:cxn modelId="{39203172-5EBA-42E5-A676-B7D6C42E4B32}" type="presParOf" srcId="{19251CCA-418F-4917-B467-17205F9FAA21}" destId="{F9203A5A-F01E-49FD-ACFC-471BE1EE5F83}" srcOrd="1" destOrd="0" presId="urn:microsoft.com/office/officeart/2005/8/layout/architecture"/>
    <dgm:cxn modelId="{79766233-3DDF-4A94-93A4-935B5FCC1939}" type="presParOf" srcId="{19251CCA-418F-4917-B467-17205F9FAA21}" destId="{DE93D64F-8BA9-4F1D-8F34-F479B9D6BD11}" srcOrd="2" destOrd="0" presId="urn:microsoft.com/office/officeart/2005/8/layout/architecture"/>
    <dgm:cxn modelId="{1A002604-5600-4D32-8060-E931BF43BCE6}" type="presParOf" srcId="{DE93D64F-8BA9-4F1D-8F34-F479B9D6BD11}" destId="{88DB7B46-F747-495E-8945-76B6EC00B762}" srcOrd="0" destOrd="0" presId="urn:microsoft.com/office/officeart/2005/8/layout/architecture"/>
    <dgm:cxn modelId="{BE0D5FBC-0D5B-4659-A61A-241C4D0898F9}" type="presParOf" srcId="{88DB7B46-F747-495E-8945-76B6EC00B762}" destId="{3699290D-A6A1-43C3-ADBA-DB604EC8CC8C}" srcOrd="0" destOrd="0" presId="urn:microsoft.com/office/officeart/2005/8/layout/architecture"/>
    <dgm:cxn modelId="{E3761E26-8A4C-4100-B38B-60B4E66DB466}" type="presParOf" srcId="{88DB7B46-F747-495E-8945-76B6EC00B762}" destId="{02DBC525-2A41-4AB6-83D0-A0CCE80366FC}"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62CD1E-0A57-4CDC-85BD-360EF9DCA0C0}"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8C2DA542-C3E4-403A-8445-8BF11118F541}">
      <dgm:prSet custT="1">
        <dgm:style>
          <a:lnRef idx="2">
            <a:schemeClr val="accent5">
              <a:shade val="50000"/>
            </a:schemeClr>
          </a:lnRef>
          <a:fillRef idx="1">
            <a:schemeClr val="accent5"/>
          </a:fillRef>
          <a:effectRef idx="0">
            <a:schemeClr val="accent5"/>
          </a:effectRef>
          <a:fontRef idx="minor">
            <a:schemeClr val="lt1"/>
          </a:fontRef>
        </dgm:style>
      </dgm:prSe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latin typeface="Calibri" panose="020F0502020204030204"/>
              <a:ea typeface="+mn-ea"/>
              <a:cs typeface="+mn-cs"/>
            </a:rPr>
            <a:t>On Premises</a:t>
          </a:r>
        </a:p>
      </dgm:t>
    </dgm:pt>
    <dgm:pt modelId="{2BCD1808-55CC-46C6-A6AB-652B7FE2BA32}" type="parTrans" cxnId="{D6624198-F789-4C91-B246-B90A3E4197D8}">
      <dgm:prSet/>
      <dgm:spPr/>
      <dgm:t>
        <a:bodyPr/>
        <a:lstStyle/>
        <a:p>
          <a:endParaRPr lang="en-US" sz="1600"/>
        </a:p>
      </dgm:t>
    </dgm:pt>
    <dgm:pt modelId="{CFE0F499-BE02-4622-9324-53B0BDF2449F}" type="sibTrans" cxnId="{D6624198-F789-4C91-B246-B90A3E4197D8}">
      <dgm:prSet/>
      <dgm:spPr/>
      <dgm:t>
        <a:bodyPr/>
        <a:lstStyle/>
        <a:p>
          <a:endParaRPr lang="en-US" sz="1600"/>
        </a:p>
      </dgm:t>
    </dgm:pt>
    <dgm:pt modelId="{BD918C99-A22E-450A-9954-F62C2915A717}">
      <dgm:prSet custT="1">
        <dgm:style>
          <a:lnRef idx="2">
            <a:schemeClr val="accent5">
              <a:shade val="50000"/>
            </a:schemeClr>
          </a:lnRef>
          <a:fillRef idx="1">
            <a:schemeClr val="accent5"/>
          </a:fillRef>
          <a:effectRef idx="0">
            <a:schemeClr val="accent5"/>
          </a:effectRef>
          <a:fontRef idx="minor">
            <a:schemeClr val="lt1"/>
          </a:fontRef>
        </dgm:style>
      </dgm:prSe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latin typeface="Calibri" panose="020F0502020204030204"/>
              <a:ea typeface="+mn-ea"/>
              <a:cs typeface="+mn-cs"/>
            </a:rPr>
            <a:t>Infrastructure as a Service</a:t>
          </a:r>
        </a:p>
      </dgm:t>
    </dgm:pt>
    <dgm:pt modelId="{F67B182E-D166-4097-8A3D-B0B9E54F601D}" type="parTrans" cxnId="{DDBF368E-83CB-4913-BB02-527CF9B78FB6}">
      <dgm:prSet/>
      <dgm:spPr/>
      <dgm:t>
        <a:bodyPr/>
        <a:lstStyle/>
        <a:p>
          <a:endParaRPr lang="en-US" sz="1600"/>
        </a:p>
      </dgm:t>
    </dgm:pt>
    <dgm:pt modelId="{76758DF5-9B44-41FC-BA29-93AC0E6B1A2A}" type="sibTrans" cxnId="{DDBF368E-83CB-4913-BB02-527CF9B78FB6}">
      <dgm:prSet/>
      <dgm:spPr/>
      <dgm:t>
        <a:bodyPr/>
        <a:lstStyle/>
        <a:p>
          <a:endParaRPr lang="en-US" sz="1600"/>
        </a:p>
      </dgm:t>
    </dgm:pt>
    <dgm:pt modelId="{E4D3D01B-9B45-44F8-A77A-F9B53DA3AC9C}">
      <dgm:prSet custT="1">
        <dgm:style>
          <a:lnRef idx="2">
            <a:schemeClr val="accent5">
              <a:shade val="50000"/>
            </a:schemeClr>
          </a:lnRef>
          <a:fillRef idx="1">
            <a:schemeClr val="accent5"/>
          </a:fillRef>
          <a:effectRef idx="0">
            <a:schemeClr val="accent5"/>
          </a:effectRef>
          <a:fontRef idx="minor">
            <a:schemeClr val="lt1"/>
          </a:fontRef>
        </dgm:style>
      </dgm:prSe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latin typeface="Calibri" panose="020F0502020204030204"/>
              <a:ea typeface="+mn-ea"/>
              <a:cs typeface="+mn-cs"/>
            </a:rPr>
            <a:t>Software as a Service</a:t>
          </a:r>
        </a:p>
      </dgm:t>
    </dgm:pt>
    <dgm:pt modelId="{60944706-4C84-4D88-A847-8AFB0A669CE1}" type="parTrans" cxnId="{C23064F5-BE2F-43F0-9E02-1E6806234443}">
      <dgm:prSet/>
      <dgm:spPr/>
      <dgm:t>
        <a:bodyPr/>
        <a:lstStyle/>
        <a:p>
          <a:endParaRPr lang="en-US" sz="1600"/>
        </a:p>
      </dgm:t>
    </dgm:pt>
    <dgm:pt modelId="{1DB09E3D-7C90-4942-A813-805B3314815F}" type="sibTrans" cxnId="{C23064F5-BE2F-43F0-9E02-1E6806234443}">
      <dgm:prSet/>
      <dgm:spPr/>
      <dgm:t>
        <a:bodyPr/>
        <a:lstStyle/>
        <a:p>
          <a:endParaRPr lang="en-US" sz="1600"/>
        </a:p>
      </dgm:t>
    </dgm:pt>
    <dgm:pt modelId="{42CAB947-2128-4C91-AFA6-655841F6CACF}">
      <dgm:prSet custT="1">
        <dgm:style>
          <a:lnRef idx="2">
            <a:schemeClr val="accent5">
              <a:shade val="50000"/>
            </a:schemeClr>
          </a:lnRef>
          <a:fillRef idx="1">
            <a:schemeClr val="accent5"/>
          </a:fillRef>
          <a:effectRef idx="0">
            <a:schemeClr val="accent5"/>
          </a:effectRef>
          <a:fontRef idx="minor">
            <a:schemeClr val="lt1"/>
          </a:fontRef>
        </dgm:style>
      </dgm:prSe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a:latin typeface="Calibri" panose="020F0502020204030204"/>
              <a:ea typeface="+mn-ea"/>
              <a:cs typeface="+mn-cs"/>
            </a:rPr>
            <a:t>Container as a Service</a:t>
          </a:r>
        </a:p>
      </dgm:t>
    </dgm:pt>
    <dgm:pt modelId="{4CFECAF6-C0E8-4D46-85FE-CA2D381D06BA}" type="parTrans" cxnId="{4B6795D7-0E06-4823-8850-562FC7724AFE}">
      <dgm:prSet/>
      <dgm:spPr/>
      <dgm:t>
        <a:bodyPr/>
        <a:lstStyle/>
        <a:p>
          <a:endParaRPr lang="en-US" sz="1600"/>
        </a:p>
      </dgm:t>
    </dgm:pt>
    <dgm:pt modelId="{73E08122-BA84-4434-A6D4-4479417937B2}" type="sibTrans" cxnId="{4B6795D7-0E06-4823-8850-562FC7724AFE}">
      <dgm:prSet/>
      <dgm:spPr/>
      <dgm:t>
        <a:bodyPr/>
        <a:lstStyle/>
        <a:p>
          <a:endParaRPr lang="en-US" sz="1600"/>
        </a:p>
      </dgm:t>
    </dgm:pt>
    <dgm:pt modelId="{3A92BBDE-15B4-499F-A968-A075AE002E78}">
      <dgm:prSe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de-AT" sz="1600" kern="1200">
              <a:latin typeface="Calibri" panose="020F0502020204030204"/>
              <a:ea typeface="+mn-ea"/>
              <a:cs typeface="+mn-cs"/>
            </a:rPr>
            <a:t>Homemade</a:t>
          </a:r>
          <a:endParaRPr lang="en-US" sz="1600" kern="1200">
            <a:latin typeface="Calibri" panose="020F0502020204030204"/>
            <a:ea typeface="+mn-ea"/>
            <a:cs typeface="+mn-cs"/>
          </a:endParaRPr>
        </a:p>
      </dgm:t>
    </dgm:pt>
    <dgm:pt modelId="{F4B045A6-583A-4BE6-BB5A-DA2155FFEA1C}" type="parTrans" cxnId="{8F2374F3-90E8-4101-83D3-6C65FCCE841B}">
      <dgm:prSet/>
      <dgm:spPr/>
      <dgm:t>
        <a:bodyPr/>
        <a:lstStyle/>
        <a:p>
          <a:endParaRPr lang="en-US"/>
        </a:p>
      </dgm:t>
    </dgm:pt>
    <dgm:pt modelId="{589D7B2D-BA2B-481D-AA40-4FCEDA60F524}" type="sibTrans" cxnId="{8F2374F3-90E8-4101-83D3-6C65FCCE841B}">
      <dgm:prSet/>
      <dgm:spPr/>
      <dgm:t>
        <a:bodyPr/>
        <a:lstStyle/>
        <a:p>
          <a:endParaRPr lang="en-US"/>
        </a:p>
      </dgm:t>
    </dgm:pt>
    <dgm:pt modelId="{416F79A9-0C82-46E7-A2C2-DEE43EEADA7C}">
      <dgm:prSe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de-AT" sz="1600" kern="1200">
              <a:latin typeface="Calibri" panose="020F0502020204030204"/>
              <a:ea typeface="+mn-ea"/>
              <a:cs typeface="+mn-cs"/>
            </a:rPr>
            <a:t>Communal kitchen</a:t>
          </a:r>
          <a:endParaRPr lang="en-US" sz="1600" kern="1200">
            <a:latin typeface="Calibri" panose="020F0502020204030204"/>
            <a:ea typeface="+mn-ea"/>
            <a:cs typeface="+mn-cs"/>
          </a:endParaRPr>
        </a:p>
      </dgm:t>
    </dgm:pt>
    <dgm:pt modelId="{90F2EDEC-C420-4CE7-8D31-485D375F0A26}" type="parTrans" cxnId="{6F65AEEF-71F4-4CD1-AF21-56C87C9716CE}">
      <dgm:prSet/>
      <dgm:spPr/>
      <dgm:t>
        <a:bodyPr/>
        <a:lstStyle/>
        <a:p>
          <a:endParaRPr lang="en-US"/>
        </a:p>
      </dgm:t>
    </dgm:pt>
    <dgm:pt modelId="{65B9D853-002D-49C2-879B-91A03AD803C2}" type="sibTrans" cxnId="{6F65AEEF-71F4-4CD1-AF21-56C87C9716CE}">
      <dgm:prSet/>
      <dgm:spPr/>
      <dgm:t>
        <a:bodyPr/>
        <a:lstStyle/>
        <a:p>
          <a:endParaRPr lang="en-US"/>
        </a:p>
      </dgm:t>
    </dgm:pt>
    <dgm:pt modelId="{06E8E5F7-AE4B-4B3A-956D-3251A3C8C25A}">
      <dgm:prSe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de-AT" sz="1600" kern="1200" dirty="0">
              <a:latin typeface="Calibri" panose="020F0502020204030204"/>
              <a:ea typeface="+mn-ea"/>
              <a:cs typeface="+mn-cs"/>
            </a:rPr>
            <a:t>Bring </a:t>
          </a:r>
          <a:r>
            <a:rPr lang="en-US" sz="1600" kern="1200" noProof="0" dirty="0">
              <a:latin typeface="Calibri" panose="020F0502020204030204"/>
              <a:ea typeface="+mn-ea"/>
              <a:cs typeface="+mn-cs"/>
            </a:rPr>
            <a:t>your</a:t>
          </a:r>
          <a:r>
            <a:rPr lang="de-AT" sz="1600" kern="1200" dirty="0">
              <a:latin typeface="Calibri" panose="020F0502020204030204"/>
              <a:ea typeface="+mn-ea"/>
              <a:cs typeface="+mn-cs"/>
            </a:rPr>
            <a:t> own</a:t>
          </a:r>
          <a:endParaRPr lang="en-US" sz="1600" kern="1200" dirty="0">
            <a:latin typeface="Calibri" panose="020F0502020204030204"/>
            <a:ea typeface="+mn-ea"/>
            <a:cs typeface="+mn-cs"/>
          </a:endParaRPr>
        </a:p>
      </dgm:t>
    </dgm:pt>
    <dgm:pt modelId="{86B1CDD0-79C4-4B11-905F-878D5AAD65C6}" type="parTrans" cxnId="{8A190970-FB83-4328-BCF9-668BA7882AC1}">
      <dgm:prSet/>
      <dgm:spPr/>
      <dgm:t>
        <a:bodyPr/>
        <a:lstStyle/>
        <a:p>
          <a:endParaRPr lang="en-US"/>
        </a:p>
      </dgm:t>
    </dgm:pt>
    <dgm:pt modelId="{4DBDDCFD-53B6-4DF4-9393-09634CD725CE}" type="sibTrans" cxnId="{8A190970-FB83-4328-BCF9-668BA7882AC1}">
      <dgm:prSet/>
      <dgm:spPr/>
      <dgm:t>
        <a:bodyPr/>
        <a:lstStyle/>
        <a:p>
          <a:endParaRPr lang="en-US"/>
        </a:p>
      </dgm:t>
    </dgm:pt>
    <dgm:pt modelId="{897DCCB5-8593-4280-9287-C256015A0D6E}">
      <dgm:prSet custT="1">
        <dgm:style>
          <a:lnRef idx="2">
            <a:schemeClr val="accent5">
              <a:shade val="50000"/>
            </a:schemeClr>
          </a:lnRef>
          <a:fillRef idx="1">
            <a:schemeClr val="accent5"/>
          </a:fillRef>
          <a:effectRef idx="0">
            <a:schemeClr val="accent5"/>
          </a:effectRef>
          <a:fontRef idx="minor">
            <a:schemeClr val="lt1"/>
          </a:fontRef>
        </dgm:style>
      </dgm:prSe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de-AT" sz="1600" kern="1200" err="1">
              <a:latin typeface="Calibri" panose="020F0502020204030204"/>
              <a:ea typeface="+mn-ea"/>
              <a:cs typeface="+mn-cs"/>
            </a:rPr>
            <a:t>Plattorm</a:t>
          </a:r>
          <a:r>
            <a:rPr lang="de-AT" sz="1600" kern="1200">
              <a:latin typeface="Calibri" panose="020F0502020204030204"/>
              <a:ea typeface="+mn-ea"/>
              <a:cs typeface="+mn-cs"/>
            </a:rPr>
            <a:t> </a:t>
          </a:r>
          <a:r>
            <a:rPr lang="de-AT" sz="1600" kern="1200" err="1">
              <a:latin typeface="Calibri" panose="020F0502020204030204"/>
              <a:ea typeface="+mn-ea"/>
              <a:cs typeface="+mn-cs"/>
            </a:rPr>
            <a:t>as</a:t>
          </a:r>
          <a:r>
            <a:rPr lang="de-AT" sz="1600" kern="1200">
              <a:latin typeface="Calibri" panose="020F0502020204030204"/>
              <a:ea typeface="+mn-ea"/>
              <a:cs typeface="+mn-cs"/>
            </a:rPr>
            <a:t> a Service</a:t>
          </a:r>
          <a:endParaRPr lang="en-US" sz="1600" kern="1200">
            <a:latin typeface="Calibri" panose="020F0502020204030204"/>
            <a:ea typeface="+mn-ea"/>
            <a:cs typeface="+mn-cs"/>
          </a:endParaRPr>
        </a:p>
      </dgm:t>
    </dgm:pt>
    <dgm:pt modelId="{E19BE3ED-A01A-4EAE-A265-36E6620135F8}" type="parTrans" cxnId="{88690E48-5AC1-4184-96F1-6C8EF082A7A5}">
      <dgm:prSet/>
      <dgm:spPr/>
      <dgm:t>
        <a:bodyPr/>
        <a:lstStyle/>
        <a:p>
          <a:endParaRPr lang="en-US"/>
        </a:p>
      </dgm:t>
    </dgm:pt>
    <dgm:pt modelId="{F12CBF62-110D-4D68-85D3-4CAE12205FB9}" type="sibTrans" cxnId="{88690E48-5AC1-4184-96F1-6C8EF082A7A5}">
      <dgm:prSet/>
      <dgm:spPr/>
      <dgm:t>
        <a:bodyPr/>
        <a:lstStyle/>
        <a:p>
          <a:endParaRPr lang="en-US"/>
        </a:p>
      </dgm:t>
    </dgm:pt>
    <dgm:pt modelId="{F7BEC23B-3344-48BB-945E-CA2E26354930}">
      <dgm:prSe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de-AT" sz="1600" kern="1200">
              <a:latin typeface="Calibri" panose="020F0502020204030204"/>
              <a:ea typeface="+mn-ea"/>
              <a:cs typeface="+mn-cs"/>
            </a:rPr>
            <a:t>Takeaway</a:t>
          </a:r>
          <a:endParaRPr lang="en-US" sz="1600" kern="1200">
            <a:latin typeface="Calibri" panose="020F0502020204030204"/>
            <a:ea typeface="+mn-ea"/>
            <a:cs typeface="+mn-cs"/>
          </a:endParaRPr>
        </a:p>
      </dgm:t>
    </dgm:pt>
    <dgm:pt modelId="{5B45FD92-403A-4B13-A340-9A77368B9AD4}" type="parTrans" cxnId="{4D98748B-215C-4A92-8A36-6B20A43E8CC3}">
      <dgm:prSet/>
      <dgm:spPr/>
      <dgm:t>
        <a:bodyPr/>
        <a:lstStyle/>
        <a:p>
          <a:endParaRPr lang="en-US"/>
        </a:p>
      </dgm:t>
    </dgm:pt>
    <dgm:pt modelId="{AC9D76D6-9E30-49C3-A057-E2F7DCDF1056}" type="sibTrans" cxnId="{4D98748B-215C-4A92-8A36-6B20A43E8CC3}">
      <dgm:prSet/>
      <dgm:spPr/>
      <dgm:t>
        <a:bodyPr/>
        <a:lstStyle/>
        <a:p>
          <a:endParaRPr lang="en-US"/>
        </a:p>
      </dgm:t>
    </dgm:pt>
    <dgm:pt modelId="{21C0D3B0-364C-4357-A989-6E509630783C}">
      <dgm:prSet custT="1">
        <dgm:style>
          <a:lnRef idx="2">
            <a:schemeClr val="accent5">
              <a:shade val="50000"/>
            </a:schemeClr>
          </a:lnRef>
          <a:fillRef idx="1">
            <a:schemeClr val="accent5"/>
          </a:fillRef>
          <a:effectRef idx="0">
            <a:schemeClr val="accent5"/>
          </a:effectRef>
          <a:fontRef idx="minor">
            <a:schemeClr val="lt1"/>
          </a:fontRef>
        </dgm:style>
      </dgm:prSet>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en-US" sz="1600" kern="1200" noProof="0" dirty="0">
              <a:latin typeface="Calibri" panose="020F0502020204030204"/>
              <a:ea typeface="+mn-ea"/>
              <a:cs typeface="+mn-cs"/>
            </a:rPr>
            <a:t>Function</a:t>
          </a:r>
          <a:r>
            <a:rPr lang="de-AT" sz="1600" kern="1200" dirty="0">
              <a:latin typeface="Calibri" panose="020F0502020204030204"/>
              <a:ea typeface="+mn-ea"/>
              <a:cs typeface="+mn-cs"/>
            </a:rPr>
            <a:t> </a:t>
          </a:r>
          <a:r>
            <a:rPr lang="de-AT" sz="1600" kern="1200" dirty="0" err="1">
              <a:latin typeface="Calibri" panose="020F0502020204030204"/>
              <a:ea typeface="+mn-ea"/>
              <a:cs typeface="+mn-cs"/>
            </a:rPr>
            <a:t>as</a:t>
          </a:r>
          <a:r>
            <a:rPr lang="de-AT" sz="1600" kern="1200" dirty="0">
              <a:latin typeface="Calibri" panose="020F0502020204030204"/>
              <a:ea typeface="+mn-ea"/>
              <a:cs typeface="+mn-cs"/>
            </a:rPr>
            <a:t> a Service</a:t>
          </a:r>
          <a:endParaRPr lang="en-US" sz="1600" kern="1200" dirty="0">
            <a:latin typeface="Calibri" panose="020F0502020204030204"/>
            <a:ea typeface="+mn-ea"/>
            <a:cs typeface="+mn-cs"/>
          </a:endParaRPr>
        </a:p>
      </dgm:t>
    </dgm:pt>
    <dgm:pt modelId="{96F46BDA-6C92-4BAF-87D3-9CB00FA615CB}" type="parTrans" cxnId="{92E6D74B-A95D-4D5F-95D7-2AC122E7DDCD}">
      <dgm:prSet/>
      <dgm:spPr/>
      <dgm:t>
        <a:bodyPr/>
        <a:lstStyle/>
        <a:p>
          <a:endParaRPr lang="en-US"/>
        </a:p>
      </dgm:t>
    </dgm:pt>
    <dgm:pt modelId="{4C71605C-80D4-4C68-A315-F0FD144E9815}" type="sibTrans" cxnId="{92E6D74B-A95D-4D5F-95D7-2AC122E7DDCD}">
      <dgm:prSet/>
      <dgm:spPr/>
      <dgm:t>
        <a:bodyPr/>
        <a:lstStyle/>
        <a:p>
          <a:endParaRPr lang="en-US"/>
        </a:p>
      </dgm:t>
    </dgm:pt>
    <dgm:pt modelId="{5FAD7DA8-6352-49D8-917E-51485B3BC269}">
      <dgm:prSe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de-AT" sz="1600" kern="1200">
              <a:latin typeface="Calibri" panose="020F0502020204030204"/>
              <a:ea typeface="+mn-ea"/>
              <a:cs typeface="+mn-cs"/>
            </a:rPr>
            <a:t>Restaurant</a:t>
          </a:r>
          <a:endParaRPr lang="en-US" sz="1600" kern="1200">
            <a:latin typeface="Calibri" panose="020F0502020204030204"/>
            <a:ea typeface="+mn-ea"/>
            <a:cs typeface="+mn-cs"/>
          </a:endParaRPr>
        </a:p>
      </dgm:t>
    </dgm:pt>
    <dgm:pt modelId="{01BFF7BA-0928-4692-B5B0-7D74D534E3A3}" type="parTrans" cxnId="{620AFB11-D5F1-4A28-BFAC-3A6664F95A80}">
      <dgm:prSet/>
      <dgm:spPr/>
      <dgm:t>
        <a:bodyPr/>
        <a:lstStyle/>
        <a:p>
          <a:endParaRPr lang="en-US"/>
        </a:p>
      </dgm:t>
    </dgm:pt>
    <dgm:pt modelId="{CDFC328B-67DA-4708-BE34-DC6C12E268B2}" type="sibTrans" cxnId="{620AFB11-D5F1-4A28-BFAC-3A6664F95A80}">
      <dgm:prSet/>
      <dgm:spPr/>
      <dgm:t>
        <a:bodyPr/>
        <a:lstStyle/>
        <a:p>
          <a:endParaRPr lang="en-US"/>
        </a:p>
      </dgm:t>
    </dgm:pt>
    <dgm:pt modelId="{5A46A293-8091-4925-BFB9-008096715CBD}">
      <dgm:prSe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spcFirstLastPara="0" vert="horz" wrap="square" lIns="68580" tIns="68580" rIns="68580" bIns="68580" numCol="1" spcCol="1270" anchor="ctr" anchorCtr="0"/>
        <a:lstStyle/>
        <a:p>
          <a:pPr marL="0" lvl="0" indent="0" algn="ctr" defTabSz="800100">
            <a:lnSpc>
              <a:spcPct val="90000"/>
            </a:lnSpc>
            <a:spcBef>
              <a:spcPct val="0"/>
            </a:spcBef>
            <a:spcAft>
              <a:spcPct val="35000"/>
            </a:spcAft>
            <a:buNone/>
          </a:pPr>
          <a:r>
            <a:rPr lang="de-AT" sz="1600" kern="1200">
              <a:latin typeface="Calibri" panose="020F0502020204030204"/>
              <a:ea typeface="+mn-ea"/>
              <a:cs typeface="+mn-cs"/>
            </a:rPr>
            <a:t>Party</a:t>
          </a:r>
          <a:endParaRPr lang="en-US" sz="1600" kern="1200">
            <a:latin typeface="Calibri" panose="020F0502020204030204"/>
            <a:ea typeface="+mn-ea"/>
            <a:cs typeface="+mn-cs"/>
          </a:endParaRPr>
        </a:p>
      </dgm:t>
    </dgm:pt>
    <dgm:pt modelId="{B4C4A54B-16E9-4BAC-8DA8-AD9CA260BD34}" type="parTrans" cxnId="{FFD8E50A-A26E-4E22-85D3-699A633CC147}">
      <dgm:prSet/>
      <dgm:spPr/>
      <dgm:t>
        <a:bodyPr/>
        <a:lstStyle/>
        <a:p>
          <a:endParaRPr lang="en-US"/>
        </a:p>
      </dgm:t>
    </dgm:pt>
    <dgm:pt modelId="{A2C7B171-EF45-41CA-BDCE-C2869041D205}" type="sibTrans" cxnId="{FFD8E50A-A26E-4E22-85D3-699A633CC147}">
      <dgm:prSet/>
      <dgm:spPr/>
      <dgm:t>
        <a:bodyPr/>
        <a:lstStyle/>
        <a:p>
          <a:endParaRPr lang="en-US"/>
        </a:p>
      </dgm:t>
    </dgm:pt>
    <dgm:pt modelId="{D2439A37-C735-440B-B692-2FD5ED82CC1C}" type="pres">
      <dgm:prSet presAssocID="{BC62CD1E-0A57-4CDC-85BD-360EF9DCA0C0}" presName="Name0" presStyleCnt="0">
        <dgm:presLayoutVars>
          <dgm:dir/>
          <dgm:animLvl val="lvl"/>
          <dgm:resizeHandles val="exact"/>
        </dgm:presLayoutVars>
      </dgm:prSet>
      <dgm:spPr/>
    </dgm:pt>
    <dgm:pt modelId="{79495147-064F-4B5C-B186-B34FABE40EEF}" type="pres">
      <dgm:prSet presAssocID="{8C2DA542-C3E4-403A-8445-8BF11118F541}" presName="linNode" presStyleCnt="0"/>
      <dgm:spPr/>
    </dgm:pt>
    <dgm:pt modelId="{E4479B7B-BA6C-44E4-A517-A7720D3AF406}" type="pres">
      <dgm:prSet presAssocID="{8C2DA542-C3E4-403A-8445-8BF11118F541}" presName="parentText" presStyleLbl="node1" presStyleIdx="0" presStyleCnt="6">
        <dgm:presLayoutVars>
          <dgm:chMax val="1"/>
          <dgm:bulletEnabled val="1"/>
        </dgm:presLayoutVars>
      </dgm:prSet>
      <dgm:spPr/>
    </dgm:pt>
    <dgm:pt modelId="{9612BF38-C5E6-4FB4-8E67-63FC361A2508}" type="pres">
      <dgm:prSet presAssocID="{8C2DA542-C3E4-403A-8445-8BF11118F541}" presName="descendantText" presStyleLbl="alignAccFollowNode1" presStyleIdx="0" presStyleCnt="6">
        <dgm:presLayoutVars>
          <dgm:bulletEnabled val="1"/>
        </dgm:presLayoutVars>
      </dgm:prSet>
      <dgm:spPr/>
    </dgm:pt>
    <dgm:pt modelId="{AEFED3F3-895A-4B80-8A49-DA55FB1CCC90}" type="pres">
      <dgm:prSet presAssocID="{CFE0F499-BE02-4622-9324-53B0BDF2449F}" presName="sp" presStyleCnt="0"/>
      <dgm:spPr/>
    </dgm:pt>
    <dgm:pt modelId="{92CDA60E-6049-40E0-A68F-42395B2F5932}" type="pres">
      <dgm:prSet presAssocID="{BD918C99-A22E-450A-9954-F62C2915A717}" presName="linNode" presStyleCnt="0"/>
      <dgm:spPr/>
    </dgm:pt>
    <dgm:pt modelId="{BF37D16B-AFCE-4D58-99BC-241D479BFB80}" type="pres">
      <dgm:prSet presAssocID="{BD918C99-A22E-450A-9954-F62C2915A717}" presName="parentText" presStyleLbl="node1" presStyleIdx="1" presStyleCnt="6">
        <dgm:presLayoutVars>
          <dgm:chMax val="1"/>
          <dgm:bulletEnabled val="1"/>
        </dgm:presLayoutVars>
      </dgm:prSet>
      <dgm:spPr/>
    </dgm:pt>
    <dgm:pt modelId="{79EFE2B4-0208-4B25-A58A-47C33FF2D0CD}" type="pres">
      <dgm:prSet presAssocID="{BD918C99-A22E-450A-9954-F62C2915A717}" presName="descendantText" presStyleLbl="alignAccFollowNode1" presStyleIdx="1" presStyleCnt="6">
        <dgm:presLayoutVars>
          <dgm:bulletEnabled val="1"/>
        </dgm:presLayoutVars>
      </dgm:prSet>
      <dgm:spPr/>
    </dgm:pt>
    <dgm:pt modelId="{3D0935BD-D9CD-4D2B-AFE2-6709D914D683}" type="pres">
      <dgm:prSet presAssocID="{76758DF5-9B44-41FC-BA29-93AC0E6B1A2A}" presName="sp" presStyleCnt="0"/>
      <dgm:spPr/>
    </dgm:pt>
    <dgm:pt modelId="{6D66655F-201E-47FF-AAFA-A852ED454290}" type="pres">
      <dgm:prSet presAssocID="{42CAB947-2128-4C91-AFA6-655841F6CACF}" presName="linNode" presStyleCnt="0"/>
      <dgm:spPr/>
    </dgm:pt>
    <dgm:pt modelId="{5C6540A1-28B6-4007-80C2-A1B5C3F64577}" type="pres">
      <dgm:prSet presAssocID="{42CAB947-2128-4C91-AFA6-655841F6CACF}" presName="parentText" presStyleLbl="node1" presStyleIdx="2" presStyleCnt="6">
        <dgm:presLayoutVars>
          <dgm:chMax val="1"/>
          <dgm:bulletEnabled val="1"/>
        </dgm:presLayoutVars>
      </dgm:prSet>
      <dgm:spPr/>
    </dgm:pt>
    <dgm:pt modelId="{1A53C1C3-3FD7-48C2-B923-801D77C4F37D}" type="pres">
      <dgm:prSet presAssocID="{42CAB947-2128-4C91-AFA6-655841F6CACF}" presName="descendantText" presStyleLbl="alignAccFollowNode1" presStyleIdx="2" presStyleCnt="6">
        <dgm:presLayoutVars>
          <dgm:bulletEnabled val="1"/>
        </dgm:presLayoutVars>
      </dgm:prSet>
      <dgm:spPr/>
    </dgm:pt>
    <dgm:pt modelId="{30A23CD5-2A21-430E-8D7E-1FED74382709}" type="pres">
      <dgm:prSet presAssocID="{73E08122-BA84-4434-A6D4-4479417937B2}" presName="sp" presStyleCnt="0"/>
      <dgm:spPr/>
    </dgm:pt>
    <dgm:pt modelId="{7FAA153A-ABC9-4840-86F1-9DEA54C7FA95}" type="pres">
      <dgm:prSet presAssocID="{897DCCB5-8593-4280-9287-C256015A0D6E}" presName="linNode" presStyleCnt="0"/>
      <dgm:spPr/>
    </dgm:pt>
    <dgm:pt modelId="{981ADE54-0016-4467-8D85-E0D2A681689B}" type="pres">
      <dgm:prSet presAssocID="{897DCCB5-8593-4280-9287-C256015A0D6E}" presName="parentText" presStyleLbl="node1" presStyleIdx="3" presStyleCnt="6">
        <dgm:presLayoutVars>
          <dgm:chMax val="1"/>
          <dgm:bulletEnabled val="1"/>
        </dgm:presLayoutVars>
      </dgm:prSet>
      <dgm:spPr/>
    </dgm:pt>
    <dgm:pt modelId="{2CFB4938-DD77-4666-A88D-E9374D4E8C41}" type="pres">
      <dgm:prSet presAssocID="{897DCCB5-8593-4280-9287-C256015A0D6E}" presName="descendantText" presStyleLbl="alignAccFollowNode1" presStyleIdx="3" presStyleCnt="6">
        <dgm:presLayoutVars>
          <dgm:bulletEnabled val="1"/>
        </dgm:presLayoutVars>
      </dgm:prSet>
      <dgm:spPr/>
    </dgm:pt>
    <dgm:pt modelId="{E813AEA5-4B48-4ED6-A60E-EDCDD971EE93}" type="pres">
      <dgm:prSet presAssocID="{F12CBF62-110D-4D68-85D3-4CAE12205FB9}" presName="sp" presStyleCnt="0"/>
      <dgm:spPr/>
    </dgm:pt>
    <dgm:pt modelId="{55F2F10E-7E27-4A63-A32B-679D59301706}" type="pres">
      <dgm:prSet presAssocID="{21C0D3B0-364C-4357-A989-6E509630783C}" presName="linNode" presStyleCnt="0"/>
      <dgm:spPr/>
    </dgm:pt>
    <dgm:pt modelId="{B0428A44-B8FD-4EA1-B02F-7DEE43FB54A6}" type="pres">
      <dgm:prSet presAssocID="{21C0D3B0-364C-4357-A989-6E509630783C}" presName="parentText" presStyleLbl="node1" presStyleIdx="4" presStyleCnt="6">
        <dgm:presLayoutVars>
          <dgm:chMax val="1"/>
          <dgm:bulletEnabled val="1"/>
        </dgm:presLayoutVars>
      </dgm:prSet>
      <dgm:spPr/>
    </dgm:pt>
    <dgm:pt modelId="{D56369A6-3D0E-4615-B18D-EA6084D5A794}" type="pres">
      <dgm:prSet presAssocID="{21C0D3B0-364C-4357-A989-6E509630783C}" presName="descendantText" presStyleLbl="alignAccFollowNode1" presStyleIdx="4" presStyleCnt="6">
        <dgm:presLayoutVars>
          <dgm:bulletEnabled val="1"/>
        </dgm:presLayoutVars>
      </dgm:prSet>
      <dgm:spPr/>
    </dgm:pt>
    <dgm:pt modelId="{AD921743-3BE2-456B-B974-0199579690EE}" type="pres">
      <dgm:prSet presAssocID="{4C71605C-80D4-4C68-A315-F0FD144E9815}" presName="sp" presStyleCnt="0"/>
      <dgm:spPr/>
    </dgm:pt>
    <dgm:pt modelId="{DEB93D10-A857-471A-8D47-6F1BF1236A82}" type="pres">
      <dgm:prSet presAssocID="{E4D3D01B-9B45-44F8-A77A-F9B53DA3AC9C}" presName="linNode" presStyleCnt="0"/>
      <dgm:spPr/>
    </dgm:pt>
    <dgm:pt modelId="{204482A4-1CE9-4139-8A04-5D244CFC7632}" type="pres">
      <dgm:prSet presAssocID="{E4D3D01B-9B45-44F8-A77A-F9B53DA3AC9C}" presName="parentText" presStyleLbl="node1" presStyleIdx="5" presStyleCnt="6">
        <dgm:presLayoutVars>
          <dgm:chMax val="1"/>
          <dgm:bulletEnabled val="1"/>
        </dgm:presLayoutVars>
      </dgm:prSet>
      <dgm:spPr/>
    </dgm:pt>
    <dgm:pt modelId="{ED22509A-8549-4B39-9EBF-3BBF5B304AD2}" type="pres">
      <dgm:prSet presAssocID="{E4D3D01B-9B45-44F8-A77A-F9B53DA3AC9C}" presName="descendantText" presStyleLbl="alignAccFollowNode1" presStyleIdx="5" presStyleCnt="6">
        <dgm:presLayoutVars>
          <dgm:bulletEnabled val="1"/>
        </dgm:presLayoutVars>
      </dgm:prSet>
      <dgm:spPr/>
    </dgm:pt>
  </dgm:ptLst>
  <dgm:cxnLst>
    <dgm:cxn modelId="{FFD8E50A-A26E-4E22-85D3-699A633CC147}" srcId="{E4D3D01B-9B45-44F8-A77A-F9B53DA3AC9C}" destId="{5A46A293-8091-4925-BFB9-008096715CBD}" srcOrd="0" destOrd="0" parTransId="{B4C4A54B-16E9-4BAC-8DA8-AD9CA260BD34}" sibTransId="{A2C7B171-EF45-41CA-BDCE-C2869041D205}"/>
    <dgm:cxn modelId="{620AFB11-D5F1-4A28-BFAC-3A6664F95A80}" srcId="{21C0D3B0-364C-4357-A989-6E509630783C}" destId="{5FAD7DA8-6352-49D8-917E-51485B3BC269}" srcOrd="0" destOrd="0" parTransId="{01BFF7BA-0928-4692-B5B0-7D74D534E3A3}" sibTransId="{CDFC328B-67DA-4708-BE34-DC6C12E268B2}"/>
    <dgm:cxn modelId="{3E9BB42C-2D01-47B6-94C7-20D8D4E14800}" type="presOf" srcId="{5FAD7DA8-6352-49D8-917E-51485B3BC269}" destId="{D56369A6-3D0E-4615-B18D-EA6084D5A794}" srcOrd="0" destOrd="0" presId="urn:microsoft.com/office/officeart/2005/8/layout/vList5"/>
    <dgm:cxn modelId="{AB25372E-B78E-471F-A170-53555E68F3D6}" type="presOf" srcId="{897DCCB5-8593-4280-9287-C256015A0D6E}" destId="{981ADE54-0016-4467-8D85-E0D2A681689B}" srcOrd="0" destOrd="0" presId="urn:microsoft.com/office/officeart/2005/8/layout/vList5"/>
    <dgm:cxn modelId="{B0AA3761-2CC0-4AB5-AA90-9E94D20FF30B}" type="presOf" srcId="{5A46A293-8091-4925-BFB9-008096715CBD}" destId="{ED22509A-8549-4B39-9EBF-3BBF5B304AD2}" srcOrd="0" destOrd="0" presId="urn:microsoft.com/office/officeart/2005/8/layout/vList5"/>
    <dgm:cxn modelId="{DA881542-C586-48B9-BDA7-F77BC80D6B23}" type="presOf" srcId="{8C2DA542-C3E4-403A-8445-8BF11118F541}" destId="{E4479B7B-BA6C-44E4-A517-A7720D3AF406}" srcOrd="0" destOrd="0" presId="urn:microsoft.com/office/officeart/2005/8/layout/vList5"/>
    <dgm:cxn modelId="{88690E48-5AC1-4184-96F1-6C8EF082A7A5}" srcId="{BC62CD1E-0A57-4CDC-85BD-360EF9DCA0C0}" destId="{897DCCB5-8593-4280-9287-C256015A0D6E}" srcOrd="3" destOrd="0" parTransId="{E19BE3ED-A01A-4EAE-A265-36E6620135F8}" sibTransId="{F12CBF62-110D-4D68-85D3-4CAE12205FB9}"/>
    <dgm:cxn modelId="{70343D49-E130-45D1-A4D3-AF6EB79678EA}" type="presOf" srcId="{E4D3D01B-9B45-44F8-A77A-F9B53DA3AC9C}" destId="{204482A4-1CE9-4139-8A04-5D244CFC7632}" srcOrd="0" destOrd="0" presId="urn:microsoft.com/office/officeart/2005/8/layout/vList5"/>
    <dgm:cxn modelId="{92E6D74B-A95D-4D5F-95D7-2AC122E7DDCD}" srcId="{BC62CD1E-0A57-4CDC-85BD-360EF9DCA0C0}" destId="{21C0D3B0-364C-4357-A989-6E509630783C}" srcOrd="4" destOrd="0" parTransId="{96F46BDA-6C92-4BAF-87D3-9CB00FA615CB}" sibTransId="{4C71605C-80D4-4C68-A315-F0FD144E9815}"/>
    <dgm:cxn modelId="{8A190970-FB83-4328-BCF9-668BA7882AC1}" srcId="{42CAB947-2128-4C91-AFA6-655841F6CACF}" destId="{06E8E5F7-AE4B-4B3A-956D-3251A3C8C25A}" srcOrd="0" destOrd="0" parTransId="{86B1CDD0-79C4-4B11-905F-878D5AAD65C6}" sibTransId="{4DBDDCFD-53B6-4DF4-9393-09634CD725CE}"/>
    <dgm:cxn modelId="{03BD3851-790C-47D3-B6C2-532881CD7F2E}" type="presOf" srcId="{BC62CD1E-0A57-4CDC-85BD-360EF9DCA0C0}" destId="{D2439A37-C735-440B-B692-2FD5ED82CC1C}" srcOrd="0" destOrd="0" presId="urn:microsoft.com/office/officeart/2005/8/layout/vList5"/>
    <dgm:cxn modelId="{88AAD977-6A97-418C-BEA2-58ACC2CE5EF3}" type="presOf" srcId="{42CAB947-2128-4C91-AFA6-655841F6CACF}" destId="{5C6540A1-28B6-4007-80C2-A1B5C3F64577}" srcOrd="0" destOrd="0" presId="urn:microsoft.com/office/officeart/2005/8/layout/vList5"/>
    <dgm:cxn modelId="{4D98748B-215C-4A92-8A36-6B20A43E8CC3}" srcId="{897DCCB5-8593-4280-9287-C256015A0D6E}" destId="{F7BEC23B-3344-48BB-945E-CA2E26354930}" srcOrd="0" destOrd="0" parTransId="{5B45FD92-403A-4B13-A340-9A77368B9AD4}" sibTransId="{AC9D76D6-9E30-49C3-A057-E2F7DCDF1056}"/>
    <dgm:cxn modelId="{DDBF368E-83CB-4913-BB02-527CF9B78FB6}" srcId="{BC62CD1E-0A57-4CDC-85BD-360EF9DCA0C0}" destId="{BD918C99-A22E-450A-9954-F62C2915A717}" srcOrd="1" destOrd="0" parTransId="{F67B182E-D166-4097-8A3D-B0B9E54F601D}" sibTransId="{76758DF5-9B44-41FC-BA29-93AC0E6B1A2A}"/>
    <dgm:cxn modelId="{D6624198-F789-4C91-B246-B90A3E4197D8}" srcId="{BC62CD1E-0A57-4CDC-85BD-360EF9DCA0C0}" destId="{8C2DA542-C3E4-403A-8445-8BF11118F541}" srcOrd="0" destOrd="0" parTransId="{2BCD1808-55CC-46C6-A6AB-652B7FE2BA32}" sibTransId="{CFE0F499-BE02-4622-9324-53B0BDF2449F}"/>
    <dgm:cxn modelId="{85790FBC-1ECF-4CB9-A555-4ACB82FD7E58}" type="presOf" srcId="{06E8E5F7-AE4B-4B3A-956D-3251A3C8C25A}" destId="{1A53C1C3-3FD7-48C2-B923-801D77C4F37D}" srcOrd="0" destOrd="0" presId="urn:microsoft.com/office/officeart/2005/8/layout/vList5"/>
    <dgm:cxn modelId="{1ACB1DBC-4DFB-4582-A2E8-49E0F9F6310E}" type="presOf" srcId="{F7BEC23B-3344-48BB-945E-CA2E26354930}" destId="{2CFB4938-DD77-4666-A88D-E9374D4E8C41}" srcOrd="0" destOrd="0" presId="urn:microsoft.com/office/officeart/2005/8/layout/vList5"/>
    <dgm:cxn modelId="{67578CD7-B19D-4DF7-B97F-DC4D6FE5E8C1}" type="presOf" srcId="{21C0D3B0-364C-4357-A989-6E509630783C}" destId="{B0428A44-B8FD-4EA1-B02F-7DEE43FB54A6}" srcOrd="0" destOrd="0" presId="urn:microsoft.com/office/officeart/2005/8/layout/vList5"/>
    <dgm:cxn modelId="{4B6795D7-0E06-4823-8850-562FC7724AFE}" srcId="{BC62CD1E-0A57-4CDC-85BD-360EF9DCA0C0}" destId="{42CAB947-2128-4C91-AFA6-655841F6CACF}" srcOrd="2" destOrd="0" parTransId="{4CFECAF6-C0E8-4D46-85FE-CA2D381D06BA}" sibTransId="{73E08122-BA84-4434-A6D4-4479417937B2}"/>
    <dgm:cxn modelId="{1536E8D7-5BAC-4B3E-A199-15FDD85ED741}" type="presOf" srcId="{BD918C99-A22E-450A-9954-F62C2915A717}" destId="{BF37D16B-AFCE-4D58-99BC-241D479BFB80}" srcOrd="0" destOrd="0" presId="urn:microsoft.com/office/officeart/2005/8/layout/vList5"/>
    <dgm:cxn modelId="{44AF16DE-8A9E-46D3-A10D-777128C13B5C}" type="presOf" srcId="{3A92BBDE-15B4-499F-A968-A075AE002E78}" destId="{9612BF38-C5E6-4FB4-8E67-63FC361A2508}" srcOrd="0" destOrd="0" presId="urn:microsoft.com/office/officeart/2005/8/layout/vList5"/>
    <dgm:cxn modelId="{6F65AEEF-71F4-4CD1-AF21-56C87C9716CE}" srcId="{BD918C99-A22E-450A-9954-F62C2915A717}" destId="{416F79A9-0C82-46E7-A2C2-DEE43EEADA7C}" srcOrd="0" destOrd="0" parTransId="{90F2EDEC-C420-4CE7-8D31-485D375F0A26}" sibTransId="{65B9D853-002D-49C2-879B-91A03AD803C2}"/>
    <dgm:cxn modelId="{8F2374F3-90E8-4101-83D3-6C65FCCE841B}" srcId="{8C2DA542-C3E4-403A-8445-8BF11118F541}" destId="{3A92BBDE-15B4-499F-A968-A075AE002E78}" srcOrd="0" destOrd="0" parTransId="{F4B045A6-583A-4BE6-BB5A-DA2155FFEA1C}" sibTransId="{589D7B2D-BA2B-481D-AA40-4FCEDA60F524}"/>
    <dgm:cxn modelId="{C23064F5-BE2F-43F0-9E02-1E6806234443}" srcId="{BC62CD1E-0A57-4CDC-85BD-360EF9DCA0C0}" destId="{E4D3D01B-9B45-44F8-A77A-F9B53DA3AC9C}" srcOrd="5" destOrd="0" parTransId="{60944706-4C84-4D88-A847-8AFB0A669CE1}" sibTransId="{1DB09E3D-7C90-4942-A813-805B3314815F}"/>
    <dgm:cxn modelId="{966BABF6-F9E5-4573-8559-4E9B4B79006C}" type="presOf" srcId="{416F79A9-0C82-46E7-A2C2-DEE43EEADA7C}" destId="{79EFE2B4-0208-4B25-A58A-47C33FF2D0CD}" srcOrd="0" destOrd="0" presId="urn:microsoft.com/office/officeart/2005/8/layout/vList5"/>
    <dgm:cxn modelId="{30F384C6-41B9-40B8-8C94-3B3678FA54F9}" type="presParOf" srcId="{D2439A37-C735-440B-B692-2FD5ED82CC1C}" destId="{79495147-064F-4B5C-B186-B34FABE40EEF}" srcOrd="0" destOrd="0" presId="urn:microsoft.com/office/officeart/2005/8/layout/vList5"/>
    <dgm:cxn modelId="{3CC611EA-98F7-4010-9D80-9DED0699765B}" type="presParOf" srcId="{79495147-064F-4B5C-B186-B34FABE40EEF}" destId="{E4479B7B-BA6C-44E4-A517-A7720D3AF406}" srcOrd="0" destOrd="0" presId="urn:microsoft.com/office/officeart/2005/8/layout/vList5"/>
    <dgm:cxn modelId="{8B9AB909-8676-4DD7-A872-A52505750606}" type="presParOf" srcId="{79495147-064F-4B5C-B186-B34FABE40EEF}" destId="{9612BF38-C5E6-4FB4-8E67-63FC361A2508}" srcOrd="1" destOrd="0" presId="urn:microsoft.com/office/officeart/2005/8/layout/vList5"/>
    <dgm:cxn modelId="{4FC35CFE-3A76-47BC-A0F9-59467268E61A}" type="presParOf" srcId="{D2439A37-C735-440B-B692-2FD5ED82CC1C}" destId="{AEFED3F3-895A-4B80-8A49-DA55FB1CCC90}" srcOrd="1" destOrd="0" presId="urn:microsoft.com/office/officeart/2005/8/layout/vList5"/>
    <dgm:cxn modelId="{04102CA1-D324-4C91-B228-5335D08AE055}" type="presParOf" srcId="{D2439A37-C735-440B-B692-2FD5ED82CC1C}" destId="{92CDA60E-6049-40E0-A68F-42395B2F5932}" srcOrd="2" destOrd="0" presId="urn:microsoft.com/office/officeart/2005/8/layout/vList5"/>
    <dgm:cxn modelId="{26FBF741-F45E-49D1-A5A3-4D8706D685CF}" type="presParOf" srcId="{92CDA60E-6049-40E0-A68F-42395B2F5932}" destId="{BF37D16B-AFCE-4D58-99BC-241D479BFB80}" srcOrd="0" destOrd="0" presId="urn:microsoft.com/office/officeart/2005/8/layout/vList5"/>
    <dgm:cxn modelId="{11492641-2FE9-4BBB-8213-7B01E4FF0B88}" type="presParOf" srcId="{92CDA60E-6049-40E0-A68F-42395B2F5932}" destId="{79EFE2B4-0208-4B25-A58A-47C33FF2D0CD}" srcOrd="1" destOrd="0" presId="urn:microsoft.com/office/officeart/2005/8/layout/vList5"/>
    <dgm:cxn modelId="{23155794-AD52-4BFB-969A-F19499FBF92D}" type="presParOf" srcId="{D2439A37-C735-440B-B692-2FD5ED82CC1C}" destId="{3D0935BD-D9CD-4D2B-AFE2-6709D914D683}" srcOrd="3" destOrd="0" presId="urn:microsoft.com/office/officeart/2005/8/layout/vList5"/>
    <dgm:cxn modelId="{63424FB1-1FC5-422F-A029-91BF99EEE44C}" type="presParOf" srcId="{D2439A37-C735-440B-B692-2FD5ED82CC1C}" destId="{6D66655F-201E-47FF-AAFA-A852ED454290}" srcOrd="4" destOrd="0" presId="urn:microsoft.com/office/officeart/2005/8/layout/vList5"/>
    <dgm:cxn modelId="{24534313-DD22-4873-BA3C-95AF3803C787}" type="presParOf" srcId="{6D66655F-201E-47FF-AAFA-A852ED454290}" destId="{5C6540A1-28B6-4007-80C2-A1B5C3F64577}" srcOrd="0" destOrd="0" presId="urn:microsoft.com/office/officeart/2005/8/layout/vList5"/>
    <dgm:cxn modelId="{08329AD0-6018-49B9-8C01-6D54C53CDC1F}" type="presParOf" srcId="{6D66655F-201E-47FF-AAFA-A852ED454290}" destId="{1A53C1C3-3FD7-48C2-B923-801D77C4F37D}" srcOrd="1" destOrd="0" presId="urn:microsoft.com/office/officeart/2005/8/layout/vList5"/>
    <dgm:cxn modelId="{9BB039A8-71DA-4502-BEC3-87E1C6B128DE}" type="presParOf" srcId="{D2439A37-C735-440B-B692-2FD5ED82CC1C}" destId="{30A23CD5-2A21-430E-8D7E-1FED74382709}" srcOrd="5" destOrd="0" presId="urn:microsoft.com/office/officeart/2005/8/layout/vList5"/>
    <dgm:cxn modelId="{F0F00FC6-6B5D-4CDB-B812-E160BDA9D77C}" type="presParOf" srcId="{D2439A37-C735-440B-B692-2FD5ED82CC1C}" destId="{7FAA153A-ABC9-4840-86F1-9DEA54C7FA95}" srcOrd="6" destOrd="0" presId="urn:microsoft.com/office/officeart/2005/8/layout/vList5"/>
    <dgm:cxn modelId="{EA31311F-5066-4448-AFEB-CA22BA49A925}" type="presParOf" srcId="{7FAA153A-ABC9-4840-86F1-9DEA54C7FA95}" destId="{981ADE54-0016-4467-8D85-E0D2A681689B}" srcOrd="0" destOrd="0" presId="urn:microsoft.com/office/officeart/2005/8/layout/vList5"/>
    <dgm:cxn modelId="{EECFFEC1-6F99-416F-9C0C-7266EB392E81}" type="presParOf" srcId="{7FAA153A-ABC9-4840-86F1-9DEA54C7FA95}" destId="{2CFB4938-DD77-4666-A88D-E9374D4E8C41}" srcOrd="1" destOrd="0" presId="urn:microsoft.com/office/officeart/2005/8/layout/vList5"/>
    <dgm:cxn modelId="{3CDEABEB-65F1-4DF3-AB8C-38713C3B0785}" type="presParOf" srcId="{D2439A37-C735-440B-B692-2FD5ED82CC1C}" destId="{E813AEA5-4B48-4ED6-A60E-EDCDD971EE93}" srcOrd="7" destOrd="0" presId="urn:microsoft.com/office/officeart/2005/8/layout/vList5"/>
    <dgm:cxn modelId="{B14DB718-8A63-4A6B-9A82-224081545F68}" type="presParOf" srcId="{D2439A37-C735-440B-B692-2FD5ED82CC1C}" destId="{55F2F10E-7E27-4A63-A32B-679D59301706}" srcOrd="8" destOrd="0" presId="urn:microsoft.com/office/officeart/2005/8/layout/vList5"/>
    <dgm:cxn modelId="{94F868DB-D74D-423A-9712-2B493FD61941}" type="presParOf" srcId="{55F2F10E-7E27-4A63-A32B-679D59301706}" destId="{B0428A44-B8FD-4EA1-B02F-7DEE43FB54A6}" srcOrd="0" destOrd="0" presId="urn:microsoft.com/office/officeart/2005/8/layout/vList5"/>
    <dgm:cxn modelId="{577EF7C2-A4FF-4040-882E-472CEDA4A392}" type="presParOf" srcId="{55F2F10E-7E27-4A63-A32B-679D59301706}" destId="{D56369A6-3D0E-4615-B18D-EA6084D5A794}" srcOrd="1" destOrd="0" presId="urn:microsoft.com/office/officeart/2005/8/layout/vList5"/>
    <dgm:cxn modelId="{1F3EA22C-7EB3-40BB-8418-F47478C4FD82}" type="presParOf" srcId="{D2439A37-C735-440B-B692-2FD5ED82CC1C}" destId="{AD921743-3BE2-456B-B974-0199579690EE}" srcOrd="9" destOrd="0" presId="urn:microsoft.com/office/officeart/2005/8/layout/vList5"/>
    <dgm:cxn modelId="{26F4D09B-ED08-48C1-BF8E-40F53179FAD2}" type="presParOf" srcId="{D2439A37-C735-440B-B692-2FD5ED82CC1C}" destId="{DEB93D10-A857-471A-8D47-6F1BF1236A82}" srcOrd="10" destOrd="0" presId="urn:microsoft.com/office/officeart/2005/8/layout/vList5"/>
    <dgm:cxn modelId="{8B570346-C088-48D7-A193-EFB917A97324}" type="presParOf" srcId="{DEB93D10-A857-471A-8D47-6F1BF1236A82}" destId="{204482A4-1CE9-4139-8A04-5D244CFC7632}" srcOrd="0" destOrd="0" presId="urn:microsoft.com/office/officeart/2005/8/layout/vList5"/>
    <dgm:cxn modelId="{73D66E63-AC19-4B5F-936D-50C459CE327C}" type="presParOf" srcId="{DEB93D10-A857-471A-8D47-6F1BF1236A82}" destId="{ED22509A-8549-4B39-9EBF-3BBF5B304AD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1E247-2801-4000-B8E1-22F95AE0E7FE}">
      <dsp:nvSpPr>
        <dsp:cNvPr id="0" name=""/>
        <dsp:cNvSpPr/>
      </dsp:nvSpPr>
      <dsp:spPr>
        <a:xfrm>
          <a:off x="529" y="1317809"/>
          <a:ext cx="2080186" cy="17157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noProof="0"/>
            <a:t>Characteristics</a:t>
          </a:r>
        </a:p>
        <a:p>
          <a:pPr marL="171450" lvl="1" indent="-171450" algn="l" defTabSz="755650">
            <a:lnSpc>
              <a:spcPct val="90000"/>
            </a:lnSpc>
            <a:spcBef>
              <a:spcPct val="0"/>
            </a:spcBef>
            <a:spcAft>
              <a:spcPct val="15000"/>
            </a:spcAft>
            <a:buChar char="•"/>
          </a:pPr>
          <a:r>
            <a:rPr lang="en-US" sz="1700" kern="1200" noProof="0"/>
            <a:t>Deployment</a:t>
          </a:r>
          <a:r>
            <a:rPr lang="de-AT" sz="1700" kern="1200"/>
            <a:t> Models</a:t>
          </a:r>
        </a:p>
        <a:p>
          <a:pPr marL="171450" lvl="1" indent="-171450" algn="l" defTabSz="755650">
            <a:lnSpc>
              <a:spcPct val="90000"/>
            </a:lnSpc>
            <a:spcBef>
              <a:spcPct val="0"/>
            </a:spcBef>
            <a:spcAft>
              <a:spcPct val="15000"/>
            </a:spcAft>
            <a:buChar char="•"/>
          </a:pPr>
          <a:r>
            <a:rPr lang="de-AT" sz="1700" kern="1200"/>
            <a:t>Service Models</a:t>
          </a:r>
        </a:p>
      </dsp:txBody>
      <dsp:txXfrm>
        <a:off x="40012" y="1357292"/>
        <a:ext cx="2001220" cy="1269098"/>
      </dsp:txXfrm>
    </dsp:sp>
    <dsp:sp modelId="{A26F321C-F17D-4FEE-A784-F5984F135B97}">
      <dsp:nvSpPr>
        <dsp:cNvPr id="0" name=""/>
        <dsp:cNvSpPr/>
      </dsp:nvSpPr>
      <dsp:spPr>
        <a:xfrm>
          <a:off x="1145793"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049A40-2B57-4247-968B-6E9F05CE99F9}">
      <dsp:nvSpPr>
        <dsp:cNvPr id="0" name=""/>
        <dsp:cNvSpPr/>
      </dsp:nvSpPr>
      <dsp:spPr>
        <a:xfrm>
          <a:off x="462793"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noProof="0"/>
            <a:t>Fundamentals</a:t>
          </a:r>
        </a:p>
      </dsp:txBody>
      <dsp:txXfrm>
        <a:off x="484329" y="2687410"/>
        <a:ext cx="1805982" cy="692236"/>
      </dsp:txXfrm>
    </dsp:sp>
    <dsp:sp modelId="{857F6B13-C52A-4492-B44F-70818A048592}">
      <dsp:nvSpPr>
        <dsp:cNvPr id="0" name=""/>
        <dsp:cNvSpPr/>
      </dsp:nvSpPr>
      <dsp:spPr>
        <a:xfrm>
          <a:off x="2734937" y="1317809"/>
          <a:ext cx="2080186" cy="17157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de-AT" sz="1700" kern="1200"/>
            <a:t>Motivation</a:t>
          </a:r>
        </a:p>
        <a:p>
          <a:pPr marL="171450" lvl="1" indent="-171450" algn="l" defTabSz="755650">
            <a:lnSpc>
              <a:spcPct val="90000"/>
            </a:lnSpc>
            <a:spcBef>
              <a:spcPct val="0"/>
            </a:spcBef>
            <a:spcAft>
              <a:spcPct val="15000"/>
            </a:spcAft>
            <a:buChar char="•"/>
          </a:pPr>
          <a:r>
            <a:rPr lang="de-AT" sz="1700" kern="1200"/>
            <a:t>Best </a:t>
          </a:r>
          <a:r>
            <a:rPr lang="de-AT" sz="1700" kern="1200" err="1"/>
            <a:t>practices</a:t>
          </a:r>
          <a:endParaRPr lang="de-AT" sz="1700" kern="1200"/>
        </a:p>
        <a:p>
          <a:pPr marL="171450" lvl="1" indent="-171450" algn="l" defTabSz="755650">
            <a:lnSpc>
              <a:spcPct val="90000"/>
            </a:lnSpc>
            <a:spcBef>
              <a:spcPct val="0"/>
            </a:spcBef>
            <a:spcAft>
              <a:spcPct val="15000"/>
            </a:spcAft>
            <a:buChar char="•"/>
          </a:pPr>
          <a:r>
            <a:rPr lang="de-AT" sz="1700" kern="1200"/>
            <a:t>Commercial </a:t>
          </a:r>
          <a:r>
            <a:rPr lang="de-AT" sz="1700" kern="1200" err="1"/>
            <a:t>aspects</a:t>
          </a:r>
          <a:endParaRPr lang="de-AT" sz="1700" kern="1200"/>
        </a:p>
        <a:p>
          <a:pPr marL="171450" lvl="1" indent="-171450" algn="l" defTabSz="755650">
            <a:lnSpc>
              <a:spcPct val="90000"/>
            </a:lnSpc>
            <a:spcBef>
              <a:spcPct val="0"/>
            </a:spcBef>
            <a:spcAft>
              <a:spcPct val="15000"/>
            </a:spcAft>
            <a:buChar char="•"/>
          </a:pPr>
          <a:r>
            <a:rPr lang="de-AT" sz="1700" kern="1200" err="1"/>
            <a:t>Governance</a:t>
          </a:r>
          <a:endParaRPr lang="de-AT" sz="1700" kern="1200"/>
        </a:p>
      </dsp:txBody>
      <dsp:txXfrm>
        <a:off x="2774420" y="1724946"/>
        <a:ext cx="2001220" cy="1269098"/>
      </dsp:txXfrm>
    </dsp:sp>
    <dsp:sp modelId="{FE854EC4-0479-46F8-B989-33B948AFC5D8}">
      <dsp:nvSpPr>
        <dsp:cNvPr id="0" name=""/>
        <dsp:cNvSpPr/>
      </dsp:nvSpPr>
      <dsp:spPr>
        <a:xfrm>
          <a:off x="3862865" y="222857"/>
          <a:ext cx="2685859" cy="2685859"/>
        </a:xfrm>
        <a:prstGeom prst="circularArrow">
          <a:avLst>
            <a:gd name="adj1" fmla="val 3308"/>
            <a:gd name="adj2" fmla="val 408578"/>
            <a:gd name="adj3" fmla="val 19415911"/>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1F79FA-0FB5-402D-BD1A-006952657004}">
      <dsp:nvSpPr>
        <dsp:cNvPr id="0" name=""/>
        <dsp:cNvSpPr/>
      </dsp:nvSpPr>
      <dsp:spPr>
        <a:xfrm>
          <a:off x="3197200"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noProof="0"/>
            <a:t>Adoption</a:t>
          </a:r>
        </a:p>
      </dsp:txBody>
      <dsp:txXfrm>
        <a:off x="3218736" y="971691"/>
        <a:ext cx="1805982" cy="692236"/>
      </dsp:txXfrm>
    </dsp:sp>
    <dsp:sp modelId="{8548769A-16A2-4F16-B4CE-53219E773A07}">
      <dsp:nvSpPr>
        <dsp:cNvPr id="0" name=""/>
        <dsp:cNvSpPr/>
      </dsp:nvSpPr>
      <dsp:spPr>
        <a:xfrm>
          <a:off x="5469344" y="1317809"/>
          <a:ext cx="2080186" cy="17157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t>How Azure works</a:t>
          </a:r>
          <a:endParaRPr lang="de-AT" sz="1700" kern="1200"/>
        </a:p>
        <a:p>
          <a:pPr marL="171450" lvl="1" indent="-171450" algn="l" defTabSz="755650">
            <a:lnSpc>
              <a:spcPct val="90000"/>
            </a:lnSpc>
            <a:spcBef>
              <a:spcPct val="0"/>
            </a:spcBef>
            <a:spcAft>
              <a:spcPct val="15000"/>
            </a:spcAft>
            <a:buChar char="•"/>
          </a:pPr>
          <a:r>
            <a:rPr lang="de-AT" sz="1700" kern="1200"/>
            <a:t>Building Blocks</a:t>
          </a:r>
        </a:p>
      </dsp:txBody>
      <dsp:txXfrm>
        <a:off x="5508827" y="1357292"/>
        <a:ext cx="2001220" cy="1269098"/>
      </dsp:txXfrm>
    </dsp:sp>
    <dsp:sp modelId="{29543FAA-DB68-4F2A-BB7A-AE09E438DEE4}">
      <dsp:nvSpPr>
        <dsp:cNvPr id="0" name=""/>
        <dsp:cNvSpPr/>
      </dsp:nvSpPr>
      <dsp:spPr>
        <a:xfrm>
          <a:off x="6614607" y="1641150"/>
          <a:ext cx="2420057" cy="2420057"/>
        </a:xfrm>
        <a:prstGeom prst="leftCircularArrow">
          <a:avLst>
            <a:gd name="adj1" fmla="val 3671"/>
            <a:gd name="adj2" fmla="val 457399"/>
            <a:gd name="adj3" fmla="val 2232910"/>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8F4DDB-6056-4B20-B9FB-0DAF5F2EAA99}">
      <dsp:nvSpPr>
        <dsp:cNvPr id="0" name=""/>
        <dsp:cNvSpPr/>
      </dsp:nvSpPr>
      <dsp:spPr>
        <a:xfrm>
          <a:off x="5931608" y="2665874"/>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Azure by example</a:t>
          </a:r>
          <a:endParaRPr lang="de-DE" sz="2000" kern="1200"/>
        </a:p>
      </dsp:txBody>
      <dsp:txXfrm>
        <a:off x="5953144" y="2687410"/>
        <a:ext cx="1805982" cy="692236"/>
      </dsp:txXfrm>
    </dsp:sp>
    <dsp:sp modelId="{E57AA8D4-DA5F-42AB-A87A-4E6DECFE2259}">
      <dsp:nvSpPr>
        <dsp:cNvPr id="0" name=""/>
        <dsp:cNvSpPr/>
      </dsp:nvSpPr>
      <dsp:spPr>
        <a:xfrm>
          <a:off x="8203751" y="1317809"/>
          <a:ext cx="2080186" cy="17157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de-AT" sz="1700" kern="1200" dirty="0"/>
            <a:t>Portal</a:t>
          </a:r>
        </a:p>
        <a:p>
          <a:pPr marL="171450" lvl="1" indent="-171450" algn="l" defTabSz="755650">
            <a:lnSpc>
              <a:spcPct val="90000"/>
            </a:lnSpc>
            <a:spcBef>
              <a:spcPct val="0"/>
            </a:spcBef>
            <a:spcAft>
              <a:spcPct val="15000"/>
            </a:spcAft>
            <a:buChar char="•"/>
          </a:pPr>
          <a:r>
            <a:rPr lang="de-AT" sz="1700" kern="1200"/>
            <a:t>Tools</a:t>
          </a:r>
        </a:p>
        <a:p>
          <a:pPr marL="171450" lvl="1" indent="-171450" algn="l" defTabSz="755650">
            <a:lnSpc>
              <a:spcPct val="90000"/>
            </a:lnSpc>
            <a:spcBef>
              <a:spcPct val="0"/>
            </a:spcBef>
            <a:spcAft>
              <a:spcPct val="15000"/>
            </a:spcAft>
            <a:buChar char="•"/>
          </a:pPr>
          <a:r>
            <a:rPr lang="de-AT" sz="1700" kern="1200"/>
            <a:t>Services</a:t>
          </a:r>
        </a:p>
        <a:p>
          <a:pPr marL="171450" lvl="1" indent="-171450" algn="l" defTabSz="755650">
            <a:lnSpc>
              <a:spcPct val="90000"/>
            </a:lnSpc>
            <a:spcBef>
              <a:spcPct val="0"/>
            </a:spcBef>
            <a:spcAft>
              <a:spcPct val="15000"/>
            </a:spcAft>
            <a:buChar char="•"/>
          </a:pPr>
          <a:endParaRPr lang="de-AT" sz="1700" kern="1200"/>
        </a:p>
      </dsp:txBody>
      <dsp:txXfrm>
        <a:off x="8243234" y="1724946"/>
        <a:ext cx="2001220" cy="1269098"/>
      </dsp:txXfrm>
    </dsp:sp>
    <dsp:sp modelId="{767ECC3C-D3A2-47B2-BCF5-80802A0DEC9D}">
      <dsp:nvSpPr>
        <dsp:cNvPr id="0" name=""/>
        <dsp:cNvSpPr/>
      </dsp:nvSpPr>
      <dsp:spPr>
        <a:xfrm>
          <a:off x="8666015" y="950155"/>
          <a:ext cx="1849054" cy="735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de-AT" sz="2000" kern="1200" err="1"/>
            <a:t>Experimentation</a:t>
          </a:r>
          <a:endParaRPr lang="de-AT" sz="2000" kern="1200"/>
        </a:p>
      </dsp:txBody>
      <dsp:txXfrm>
        <a:off x="8687551" y="971691"/>
        <a:ext cx="1805982" cy="692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B8FA6-87A5-4637-9CE6-1CD63CC5D95D}">
      <dsp:nvSpPr>
        <dsp:cNvPr id="0" name=""/>
        <dsp:cNvSpPr/>
      </dsp:nvSpPr>
      <dsp:spPr>
        <a:xfrm>
          <a:off x="1047" y="3863936"/>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15282" y="3878171"/>
        <a:ext cx="1825109" cy="457549"/>
      </dsp:txXfrm>
    </dsp:sp>
    <dsp:sp modelId="{17305019-8515-4E54-BF19-64CE5DA9692D}">
      <dsp:nvSpPr>
        <dsp:cNvPr id="0" name=""/>
        <dsp:cNvSpPr/>
      </dsp:nvSpPr>
      <dsp:spPr>
        <a:xfrm>
          <a:off x="1047" y="3312143"/>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15282" y="3326378"/>
        <a:ext cx="1825109" cy="457549"/>
      </dsp:txXfrm>
    </dsp:sp>
    <dsp:sp modelId="{083490B4-BE90-4908-9837-ECEB8ED59795}">
      <dsp:nvSpPr>
        <dsp:cNvPr id="0" name=""/>
        <dsp:cNvSpPr/>
      </dsp:nvSpPr>
      <dsp:spPr>
        <a:xfrm>
          <a:off x="1047" y="2760349"/>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15282" y="2774584"/>
        <a:ext cx="1825109" cy="457549"/>
      </dsp:txXfrm>
    </dsp:sp>
    <dsp:sp modelId="{7DF7A294-96D7-4003-89FE-8269DB31D43A}">
      <dsp:nvSpPr>
        <dsp:cNvPr id="0" name=""/>
        <dsp:cNvSpPr/>
      </dsp:nvSpPr>
      <dsp:spPr>
        <a:xfrm>
          <a:off x="1047" y="2208555"/>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15282" y="2222790"/>
        <a:ext cx="1825109" cy="457549"/>
      </dsp:txXfrm>
    </dsp:sp>
    <dsp:sp modelId="{A0AF536B-4D57-4027-8197-DF3F74D8E234}">
      <dsp:nvSpPr>
        <dsp:cNvPr id="0" name=""/>
        <dsp:cNvSpPr/>
      </dsp:nvSpPr>
      <dsp:spPr>
        <a:xfrm>
          <a:off x="1047" y="1656762"/>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15282" y="1670997"/>
        <a:ext cx="1825109" cy="457549"/>
      </dsp:txXfrm>
    </dsp:sp>
    <dsp:sp modelId="{D3C7C611-C9CF-4066-8598-FBB9C84834ED}">
      <dsp:nvSpPr>
        <dsp:cNvPr id="0" name=""/>
        <dsp:cNvSpPr/>
      </dsp:nvSpPr>
      <dsp:spPr>
        <a:xfrm>
          <a:off x="1047" y="1104968"/>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15282" y="1119203"/>
        <a:ext cx="1825109" cy="457549"/>
      </dsp:txXfrm>
    </dsp:sp>
    <dsp:sp modelId="{9188F86F-C197-4736-BAE5-EBE77CC688DA}">
      <dsp:nvSpPr>
        <dsp:cNvPr id="0" name=""/>
        <dsp:cNvSpPr/>
      </dsp:nvSpPr>
      <dsp:spPr>
        <a:xfrm>
          <a:off x="1047"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15282" y="567409"/>
        <a:ext cx="1825109" cy="457549"/>
      </dsp:txXfrm>
    </dsp:sp>
    <dsp:sp modelId="{8C164D4F-C82D-4CF2-9BE2-4E43EDEF7C72}">
      <dsp:nvSpPr>
        <dsp:cNvPr id="0" name=""/>
        <dsp:cNvSpPr/>
      </dsp:nvSpPr>
      <dsp:spPr>
        <a:xfrm>
          <a:off x="1047"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sp:txBody>
      <dsp:txXfrm>
        <a:off x="15282" y="15616"/>
        <a:ext cx="1825109" cy="457549"/>
      </dsp:txXfrm>
    </dsp:sp>
    <dsp:sp modelId="{31C1B94A-4248-41F8-A11A-6AE8D3F7D0BC}">
      <dsp:nvSpPr>
        <dsp:cNvPr id="0" name=""/>
        <dsp:cNvSpPr/>
      </dsp:nvSpPr>
      <dsp:spPr>
        <a:xfrm>
          <a:off x="2166028"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2180263" y="3878171"/>
        <a:ext cx="1825109" cy="457549"/>
      </dsp:txXfrm>
    </dsp:sp>
    <dsp:sp modelId="{7CAFF14E-C903-48B4-B760-901796348CDE}">
      <dsp:nvSpPr>
        <dsp:cNvPr id="0" name=""/>
        <dsp:cNvSpPr/>
      </dsp:nvSpPr>
      <dsp:spPr>
        <a:xfrm>
          <a:off x="2166028"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sp:txBody>
      <dsp:txXfrm>
        <a:off x="2180263" y="3326378"/>
        <a:ext cx="1825109" cy="457549"/>
      </dsp:txXfrm>
    </dsp:sp>
    <dsp:sp modelId="{82E73064-FFA9-420F-B27E-3D7FBBBBA4C5}">
      <dsp:nvSpPr>
        <dsp:cNvPr id="0" name=""/>
        <dsp:cNvSpPr/>
      </dsp:nvSpPr>
      <dsp:spPr>
        <a:xfrm>
          <a:off x="2166028" y="2760349"/>
          <a:ext cx="1853579"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sp:txBody>
      <dsp:txXfrm>
        <a:off x="2180263" y="2774584"/>
        <a:ext cx="1825109" cy="457549"/>
      </dsp:txXfrm>
    </dsp:sp>
    <dsp:sp modelId="{C6F3DFD3-117D-4549-AEA3-7410C4D2F33E}">
      <dsp:nvSpPr>
        <dsp:cNvPr id="0" name=""/>
        <dsp:cNvSpPr/>
      </dsp:nvSpPr>
      <dsp:spPr>
        <a:xfrm>
          <a:off x="2166028" y="2208555"/>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2180263" y="2222790"/>
        <a:ext cx="1825109" cy="457549"/>
      </dsp:txXfrm>
    </dsp:sp>
    <dsp:sp modelId="{B3B07292-ADD0-44AD-852F-936B3A43AA78}">
      <dsp:nvSpPr>
        <dsp:cNvPr id="0" name=""/>
        <dsp:cNvSpPr/>
      </dsp:nvSpPr>
      <dsp:spPr>
        <a:xfrm>
          <a:off x="2166028" y="1656762"/>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2180263" y="1670997"/>
        <a:ext cx="1825109" cy="457549"/>
      </dsp:txXfrm>
    </dsp:sp>
    <dsp:sp modelId="{C4ADD9A1-F4D3-46F0-B80D-EDE571E0353E}">
      <dsp:nvSpPr>
        <dsp:cNvPr id="0" name=""/>
        <dsp:cNvSpPr/>
      </dsp:nvSpPr>
      <dsp:spPr>
        <a:xfrm>
          <a:off x="2166028" y="1104968"/>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2180263" y="1119203"/>
        <a:ext cx="1825109" cy="457549"/>
      </dsp:txXfrm>
    </dsp:sp>
    <dsp:sp modelId="{B29F7B8C-2DC5-43AC-8D36-0ECCE10562C3}">
      <dsp:nvSpPr>
        <dsp:cNvPr id="0" name=""/>
        <dsp:cNvSpPr/>
      </dsp:nvSpPr>
      <dsp:spPr>
        <a:xfrm>
          <a:off x="2166028"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2180263" y="567409"/>
        <a:ext cx="1825109" cy="457549"/>
      </dsp:txXfrm>
    </dsp:sp>
    <dsp:sp modelId="{D39828E4-CA6E-49BA-A185-CB09DDFE2719}">
      <dsp:nvSpPr>
        <dsp:cNvPr id="0" name=""/>
        <dsp:cNvSpPr/>
      </dsp:nvSpPr>
      <dsp:spPr>
        <a:xfrm>
          <a:off x="2166028"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sp:txBody>
      <dsp:txXfrm>
        <a:off x="2180263" y="15616"/>
        <a:ext cx="1825109" cy="457549"/>
      </dsp:txXfrm>
    </dsp:sp>
    <dsp:sp modelId="{D1323028-AB23-448F-B2C8-09EC620AA25C}">
      <dsp:nvSpPr>
        <dsp:cNvPr id="0" name=""/>
        <dsp:cNvSpPr/>
      </dsp:nvSpPr>
      <dsp:spPr>
        <a:xfrm>
          <a:off x="4331010"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4345245" y="3878171"/>
        <a:ext cx="1825109" cy="457549"/>
      </dsp:txXfrm>
    </dsp:sp>
    <dsp:sp modelId="{9641EA97-DDE9-4911-8F0F-1F9EEE9E221B}">
      <dsp:nvSpPr>
        <dsp:cNvPr id="0" name=""/>
        <dsp:cNvSpPr/>
      </dsp:nvSpPr>
      <dsp:spPr>
        <a:xfrm>
          <a:off x="4331010"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4345245" y="3326378"/>
        <a:ext cx="1825109" cy="457549"/>
      </dsp:txXfrm>
    </dsp:sp>
    <dsp:sp modelId="{3314AE34-BE87-45C1-9C45-CCD1F3F9415A}">
      <dsp:nvSpPr>
        <dsp:cNvPr id="0" name=""/>
        <dsp:cNvSpPr/>
      </dsp:nvSpPr>
      <dsp:spPr>
        <a:xfrm>
          <a:off x="4331010" y="2760349"/>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4345245" y="2774584"/>
        <a:ext cx="1825109" cy="457549"/>
      </dsp:txXfrm>
    </dsp:sp>
    <dsp:sp modelId="{22E3F09D-4F8D-4480-A670-645DAA852096}">
      <dsp:nvSpPr>
        <dsp:cNvPr id="0" name=""/>
        <dsp:cNvSpPr/>
      </dsp:nvSpPr>
      <dsp:spPr>
        <a:xfrm>
          <a:off x="4331010" y="2208555"/>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4345245" y="2222790"/>
        <a:ext cx="1825109" cy="457549"/>
      </dsp:txXfrm>
    </dsp:sp>
    <dsp:sp modelId="{72EB4A38-3FA1-499E-A17A-D8C9DB009724}">
      <dsp:nvSpPr>
        <dsp:cNvPr id="0" name=""/>
        <dsp:cNvSpPr/>
      </dsp:nvSpPr>
      <dsp:spPr>
        <a:xfrm>
          <a:off x="4331010"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4345245" y="1670997"/>
        <a:ext cx="1825109" cy="457549"/>
      </dsp:txXfrm>
    </dsp:sp>
    <dsp:sp modelId="{3451BBC5-7700-46F4-B36F-652127A422F6}">
      <dsp:nvSpPr>
        <dsp:cNvPr id="0" name=""/>
        <dsp:cNvSpPr/>
      </dsp:nvSpPr>
      <dsp:spPr>
        <a:xfrm>
          <a:off x="4331010" y="1104968"/>
          <a:ext cx="1853579"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sp:txBody>
      <dsp:txXfrm>
        <a:off x="4345245" y="1119203"/>
        <a:ext cx="1825109" cy="457549"/>
      </dsp:txXfrm>
    </dsp:sp>
    <dsp:sp modelId="{6914A49D-805B-4DC7-BF4F-FFC1CE71B083}">
      <dsp:nvSpPr>
        <dsp:cNvPr id="0" name=""/>
        <dsp:cNvSpPr/>
      </dsp:nvSpPr>
      <dsp:spPr>
        <a:xfrm>
          <a:off x="4331010" y="553174"/>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4345245" y="567409"/>
        <a:ext cx="1825109" cy="457549"/>
      </dsp:txXfrm>
    </dsp:sp>
    <dsp:sp modelId="{A0BD5C41-9735-4F7D-9B2B-3554CDC09E78}">
      <dsp:nvSpPr>
        <dsp:cNvPr id="0" name=""/>
        <dsp:cNvSpPr/>
      </dsp:nvSpPr>
      <dsp:spPr>
        <a:xfrm>
          <a:off x="4331010"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sp:txBody>
      <dsp:txXfrm>
        <a:off x="4345245" y="15616"/>
        <a:ext cx="1825109" cy="457549"/>
      </dsp:txXfrm>
    </dsp:sp>
    <dsp:sp modelId="{84A690FE-2A80-484A-9BE7-95B698377068}">
      <dsp:nvSpPr>
        <dsp:cNvPr id="0" name=""/>
        <dsp:cNvSpPr/>
      </dsp:nvSpPr>
      <dsp:spPr>
        <a:xfrm>
          <a:off x="6495991"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6510226" y="3878171"/>
        <a:ext cx="1825109" cy="457549"/>
      </dsp:txXfrm>
    </dsp:sp>
    <dsp:sp modelId="{5C1ED861-6CB3-4404-B8BA-816FBA55830D}">
      <dsp:nvSpPr>
        <dsp:cNvPr id="0" name=""/>
        <dsp:cNvSpPr/>
      </dsp:nvSpPr>
      <dsp:spPr>
        <a:xfrm>
          <a:off x="6495991"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6510226" y="3326378"/>
        <a:ext cx="1825109" cy="457549"/>
      </dsp:txXfrm>
    </dsp:sp>
    <dsp:sp modelId="{DEAFDCAA-4337-455D-B719-C90DFB0DC019}">
      <dsp:nvSpPr>
        <dsp:cNvPr id="0" name=""/>
        <dsp:cNvSpPr/>
      </dsp:nvSpPr>
      <dsp:spPr>
        <a:xfrm>
          <a:off x="6495991" y="2760349"/>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6510226" y="2774584"/>
        <a:ext cx="1825109" cy="457549"/>
      </dsp:txXfrm>
    </dsp:sp>
    <dsp:sp modelId="{BF932938-8AD9-4065-8990-4D79392236E7}">
      <dsp:nvSpPr>
        <dsp:cNvPr id="0" name=""/>
        <dsp:cNvSpPr/>
      </dsp:nvSpPr>
      <dsp:spPr>
        <a:xfrm>
          <a:off x="6495991" y="2208555"/>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6510226" y="2222790"/>
        <a:ext cx="1825109" cy="457549"/>
      </dsp:txXfrm>
    </dsp:sp>
    <dsp:sp modelId="{C5C82684-2FD5-48FF-BB2D-8900824B0783}">
      <dsp:nvSpPr>
        <dsp:cNvPr id="0" name=""/>
        <dsp:cNvSpPr/>
      </dsp:nvSpPr>
      <dsp:spPr>
        <a:xfrm>
          <a:off x="6495991"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6510226" y="1670997"/>
        <a:ext cx="1825109" cy="457549"/>
      </dsp:txXfrm>
    </dsp:sp>
    <dsp:sp modelId="{3FC04AB2-27E5-4199-8532-42873C0EB0F6}">
      <dsp:nvSpPr>
        <dsp:cNvPr id="0" name=""/>
        <dsp:cNvSpPr/>
      </dsp:nvSpPr>
      <dsp:spPr>
        <a:xfrm>
          <a:off x="6495991" y="1104968"/>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6510226" y="1119203"/>
        <a:ext cx="1825109" cy="457549"/>
      </dsp:txXfrm>
    </dsp:sp>
    <dsp:sp modelId="{24BB3F36-35F6-4E9C-AF52-DE585EF65261}">
      <dsp:nvSpPr>
        <dsp:cNvPr id="0" name=""/>
        <dsp:cNvSpPr/>
      </dsp:nvSpPr>
      <dsp:spPr>
        <a:xfrm>
          <a:off x="6495991" y="553174"/>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6510226" y="567409"/>
        <a:ext cx="1825109" cy="457549"/>
      </dsp:txXfrm>
    </dsp:sp>
    <dsp:sp modelId="{B36B095B-B903-46EF-8D1A-F4F29C5D71BE}">
      <dsp:nvSpPr>
        <dsp:cNvPr id="0" name=""/>
        <dsp:cNvSpPr/>
      </dsp:nvSpPr>
      <dsp:spPr>
        <a:xfrm>
          <a:off x="6495991" y="1381"/>
          <a:ext cx="1853579" cy="486019"/>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sp:txBody>
      <dsp:txXfrm>
        <a:off x="6510226" y="15616"/>
        <a:ext cx="1825109" cy="457549"/>
      </dsp:txXfrm>
    </dsp:sp>
    <dsp:sp modelId="{E14C3A99-F7F4-4743-90C9-E5985AB01909}">
      <dsp:nvSpPr>
        <dsp:cNvPr id="0" name=""/>
        <dsp:cNvSpPr/>
      </dsp:nvSpPr>
      <dsp:spPr>
        <a:xfrm>
          <a:off x="8660972" y="3863936"/>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3878171"/>
        <a:ext cx="1825109" cy="457549"/>
      </dsp:txXfrm>
    </dsp:sp>
    <dsp:sp modelId="{242C1DFA-94B1-4772-9B51-158FE99DD23A}">
      <dsp:nvSpPr>
        <dsp:cNvPr id="0" name=""/>
        <dsp:cNvSpPr/>
      </dsp:nvSpPr>
      <dsp:spPr>
        <a:xfrm>
          <a:off x="8660972" y="3312143"/>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3326378"/>
        <a:ext cx="1825109" cy="457549"/>
      </dsp:txXfrm>
    </dsp:sp>
    <dsp:sp modelId="{54D5FE6F-08E7-407D-B366-7BED12AEFF2B}">
      <dsp:nvSpPr>
        <dsp:cNvPr id="0" name=""/>
        <dsp:cNvSpPr/>
      </dsp:nvSpPr>
      <dsp:spPr>
        <a:xfrm>
          <a:off x="8660972" y="2760349"/>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2774584"/>
        <a:ext cx="1825109" cy="457549"/>
      </dsp:txXfrm>
    </dsp:sp>
    <dsp:sp modelId="{26E44126-F914-4D93-979C-7AC41AC5A121}">
      <dsp:nvSpPr>
        <dsp:cNvPr id="0" name=""/>
        <dsp:cNvSpPr/>
      </dsp:nvSpPr>
      <dsp:spPr>
        <a:xfrm>
          <a:off x="8660972" y="2208555"/>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2222790"/>
        <a:ext cx="1825109" cy="457549"/>
      </dsp:txXfrm>
    </dsp:sp>
    <dsp:sp modelId="{8EE135C6-115D-406E-9B42-6E7C25B9F9FA}">
      <dsp:nvSpPr>
        <dsp:cNvPr id="0" name=""/>
        <dsp:cNvSpPr/>
      </dsp:nvSpPr>
      <dsp:spPr>
        <a:xfrm>
          <a:off x="8660972"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Abstracted by Vendor</a:t>
          </a:r>
        </a:p>
      </dsp:txBody>
      <dsp:txXfrm>
        <a:off x="8675207" y="1670997"/>
        <a:ext cx="1825109" cy="457549"/>
      </dsp:txXfrm>
    </dsp:sp>
    <dsp:sp modelId="{A59091BA-286B-476D-B863-639FDBABA76D}">
      <dsp:nvSpPr>
        <dsp:cNvPr id="0" name=""/>
        <dsp:cNvSpPr/>
      </dsp:nvSpPr>
      <dsp:spPr>
        <a:xfrm>
          <a:off x="8660972" y="1104968"/>
          <a:ext cx="1853579" cy="486019"/>
        </a:xfrm>
        <a:prstGeom prst="roundRect">
          <a:avLst>
            <a:gd name="adj" fmla="val 10000"/>
          </a:avLst>
        </a:prstGeom>
        <a:solidFill>
          <a:srgbClr val="00B0F0"/>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Customer Managed</a:t>
          </a:r>
          <a:br>
            <a:rPr lang="en-US" sz="1200" kern="1200"/>
          </a:br>
          <a:r>
            <a:rPr lang="en-US" sz="1200" kern="1200"/>
            <a:t>Unit Of Scale</a:t>
          </a:r>
        </a:p>
      </dsp:txBody>
      <dsp:txXfrm>
        <a:off x="8675207" y="1119203"/>
        <a:ext cx="1825109" cy="457549"/>
      </dsp:txXfrm>
    </dsp:sp>
    <dsp:sp modelId="{3699290D-A6A1-43C3-ADBA-DB604EC8CC8C}">
      <dsp:nvSpPr>
        <dsp:cNvPr id="0" name=""/>
        <dsp:cNvSpPr/>
      </dsp:nvSpPr>
      <dsp:spPr>
        <a:xfrm>
          <a:off x="8660972"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sp:txBody>
      <dsp:txXfrm>
        <a:off x="8675207" y="567409"/>
        <a:ext cx="1825109" cy="4575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B8FA6-87A5-4637-9CE6-1CD63CC5D95D}">
      <dsp:nvSpPr>
        <dsp:cNvPr id="0" name=""/>
        <dsp:cNvSpPr/>
      </dsp:nvSpPr>
      <dsp:spPr>
        <a:xfrm>
          <a:off x="1047" y="3863936"/>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15282" y="3878171"/>
        <a:ext cx="1825109" cy="457549"/>
      </dsp:txXfrm>
    </dsp:sp>
    <dsp:sp modelId="{17305019-8515-4E54-BF19-64CE5DA9692D}">
      <dsp:nvSpPr>
        <dsp:cNvPr id="0" name=""/>
        <dsp:cNvSpPr/>
      </dsp:nvSpPr>
      <dsp:spPr>
        <a:xfrm>
          <a:off x="1047" y="3312143"/>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15282" y="3326378"/>
        <a:ext cx="1825109" cy="457549"/>
      </dsp:txXfrm>
    </dsp:sp>
    <dsp:sp modelId="{083490B4-BE90-4908-9837-ECEB8ED59795}">
      <dsp:nvSpPr>
        <dsp:cNvPr id="0" name=""/>
        <dsp:cNvSpPr/>
      </dsp:nvSpPr>
      <dsp:spPr>
        <a:xfrm>
          <a:off x="1047" y="2760349"/>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15282" y="2774584"/>
        <a:ext cx="1825109" cy="457549"/>
      </dsp:txXfrm>
    </dsp:sp>
    <dsp:sp modelId="{7DF7A294-96D7-4003-89FE-8269DB31D43A}">
      <dsp:nvSpPr>
        <dsp:cNvPr id="0" name=""/>
        <dsp:cNvSpPr/>
      </dsp:nvSpPr>
      <dsp:spPr>
        <a:xfrm>
          <a:off x="1047" y="2208555"/>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15282" y="2222790"/>
        <a:ext cx="1825109" cy="457549"/>
      </dsp:txXfrm>
    </dsp:sp>
    <dsp:sp modelId="{A0AF536B-4D57-4027-8197-DF3F74D8E234}">
      <dsp:nvSpPr>
        <dsp:cNvPr id="0" name=""/>
        <dsp:cNvSpPr/>
      </dsp:nvSpPr>
      <dsp:spPr>
        <a:xfrm>
          <a:off x="1047" y="1656762"/>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15282" y="1670997"/>
        <a:ext cx="1825109" cy="457549"/>
      </dsp:txXfrm>
    </dsp:sp>
    <dsp:sp modelId="{D3C7C611-C9CF-4066-8598-FBB9C84834ED}">
      <dsp:nvSpPr>
        <dsp:cNvPr id="0" name=""/>
        <dsp:cNvSpPr/>
      </dsp:nvSpPr>
      <dsp:spPr>
        <a:xfrm>
          <a:off x="1047" y="1104968"/>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15282" y="1119203"/>
        <a:ext cx="1825109" cy="457549"/>
      </dsp:txXfrm>
    </dsp:sp>
    <dsp:sp modelId="{9188F86F-C197-4736-BAE5-EBE77CC688DA}">
      <dsp:nvSpPr>
        <dsp:cNvPr id="0" name=""/>
        <dsp:cNvSpPr/>
      </dsp:nvSpPr>
      <dsp:spPr>
        <a:xfrm>
          <a:off x="1047"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15282" y="567409"/>
        <a:ext cx="1825109" cy="457549"/>
      </dsp:txXfrm>
    </dsp:sp>
    <dsp:sp modelId="{8C164D4F-C82D-4CF2-9BE2-4E43EDEF7C72}">
      <dsp:nvSpPr>
        <dsp:cNvPr id="0" name=""/>
        <dsp:cNvSpPr/>
      </dsp:nvSpPr>
      <dsp:spPr>
        <a:xfrm>
          <a:off x="1047"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sp:txBody>
      <dsp:txXfrm>
        <a:off x="15282" y="15616"/>
        <a:ext cx="1825109" cy="457549"/>
      </dsp:txXfrm>
    </dsp:sp>
    <dsp:sp modelId="{31C1B94A-4248-41F8-A11A-6AE8D3F7D0BC}">
      <dsp:nvSpPr>
        <dsp:cNvPr id="0" name=""/>
        <dsp:cNvSpPr/>
      </dsp:nvSpPr>
      <dsp:spPr>
        <a:xfrm>
          <a:off x="2166028"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2180263" y="3878171"/>
        <a:ext cx="1825109" cy="457549"/>
      </dsp:txXfrm>
    </dsp:sp>
    <dsp:sp modelId="{7CAFF14E-C903-48B4-B760-901796348CDE}">
      <dsp:nvSpPr>
        <dsp:cNvPr id="0" name=""/>
        <dsp:cNvSpPr/>
      </dsp:nvSpPr>
      <dsp:spPr>
        <a:xfrm>
          <a:off x="2166028"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sp:txBody>
      <dsp:txXfrm>
        <a:off x="2180263" y="3326378"/>
        <a:ext cx="1825109" cy="457549"/>
      </dsp:txXfrm>
    </dsp:sp>
    <dsp:sp modelId="{82E73064-FFA9-420F-B27E-3D7FBBBBA4C5}">
      <dsp:nvSpPr>
        <dsp:cNvPr id="0" name=""/>
        <dsp:cNvSpPr/>
      </dsp:nvSpPr>
      <dsp:spPr>
        <a:xfrm>
          <a:off x="2166028" y="2760349"/>
          <a:ext cx="1853579"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sp:txBody>
      <dsp:txXfrm>
        <a:off x="2180263" y="2774584"/>
        <a:ext cx="1825109" cy="457549"/>
      </dsp:txXfrm>
    </dsp:sp>
    <dsp:sp modelId="{C6F3DFD3-117D-4549-AEA3-7410C4D2F33E}">
      <dsp:nvSpPr>
        <dsp:cNvPr id="0" name=""/>
        <dsp:cNvSpPr/>
      </dsp:nvSpPr>
      <dsp:spPr>
        <a:xfrm>
          <a:off x="2166028" y="2208555"/>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2180263" y="2222790"/>
        <a:ext cx="1825109" cy="457549"/>
      </dsp:txXfrm>
    </dsp:sp>
    <dsp:sp modelId="{B3B07292-ADD0-44AD-852F-936B3A43AA78}">
      <dsp:nvSpPr>
        <dsp:cNvPr id="0" name=""/>
        <dsp:cNvSpPr/>
      </dsp:nvSpPr>
      <dsp:spPr>
        <a:xfrm>
          <a:off x="2166028" y="1656762"/>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2180263" y="1670997"/>
        <a:ext cx="1825109" cy="457549"/>
      </dsp:txXfrm>
    </dsp:sp>
    <dsp:sp modelId="{C4ADD9A1-F4D3-46F0-B80D-EDE571E0353E}">
      <dsp:nvSpPr>
        <dsp:cNvPr id="0" name=""/>
        <dsp:cNvSpPr/>
      </dsp:nvSpPr>
      <dsp:spPr>
        <a:xfrm>
          <a:off x="2166028" y="1104968"/>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2180263" y="1119203"/>
        <a:ext cx="1825109" cy="457549"/>
      </dsp:txXfrm>
    </dsp:sp>
    <dsp:sp modelId="{B29F7B8C-2DC5-43AC-8D36-0ECCE10562C3}">
      <dsp:nvSpPr>
        <dsp:cNvPr id="0" name=""/>
        <dsp:cNvSpPr/>
      </dsp:nvSpPr>
      <dsp:spPr>
        <a:xfrm>
          <a:off x="2166028"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2180263" y="567409"/>
        <a:ext cx="1825109" cy="457549"/>
      </dsp:txXfrm>
    </dsp:sp>
    <dsp:sp modelId="{D39828E4-CA6E-49BA-A185-CB09DDFE2719}">
      <dsp:nvSpPr>
        <dsp:cNvPr id="0" name=""/>
        <dsp:cNvSpPr/>
      </dsp:nvSpPr>
      <dsp:spPr>
        <a:xfrm>
          <a:off x="2166028"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sp:txBody>
      <dsp:txXfrm>
        <a:off x="2180263" y="15616"/>
        <a:ext cx="1825109" cy="457549"/>
      </dsp:txXfrm>
    </dsp:sp>
    <dsp:sp modelId="{D1323028-AB23-448F-B2C8-09EC620AA25C}">
      <dsp:nvSpPr>
        <dsp:cNvPr id="0" name=""/>
        <dsp:cNvSpPr/>
      </dsp:nvSpPr>
      <dsp:spPr>
        <a:xfrm>
          <a:off x="4331010"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4345245" y="3878171"/>
        <a:ext cx="1825109" cy="457549"/>
      </dsp:txXfrm>
    </dsp:sp>
    <dsp:sp modelId="{9641EA97-DDE9-4911-8F0F-1F9EEE9E221B}">
      <dsp:nvSpPr>
        <dsp:cNvPr id="0" name=""/>
        <dsp:cNvSpPr/>
      </dsp:nvSpPr>
      <dsp:spPr>
        <a:xfrm>
          <a:off x="4331010"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4345245" y="3326378"/>
        <a:ext cx="1825109" cy="457549"/>
      </dsp:txXfrm>
    </dsp:sp>
    <dsp:sp modelId="{3314AE34-BE87-45C1-9C45-CCD1F3F9415A}">
      <dsp:nvSpPr>
        <dsp:cNvPr id="0" name=""/>
        <dsp:cNvSpPr/>
      </dsp:nvSpPr>
      <dsp:spPr>
        <a:xfrm>
          <a:off x="4331010" y="2760349"/>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4345245" y="2774584"/>
        <a:ext cx="1825109" cy="457549"/>
      </dsp:txXfrm>
    </dsp:sp>
    <dsp:sp modelId="{22E3F09D-4F8D-4480-A670-645DAA852096}">
      <dsp:nvSpPr>
        <dsp:cNvPr id="0" name=""/>
        <dsp:cNvSpPr/>
      </dsp:nvSpPr>
      <dsp:spPr>
        <a:xfrm>
          <a:off x="4331010" y="2208555"/>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4345245" y="2222790"/>
        <a:ext cx="1825109" cy="457549"/>
      </dsp:txXfrm>
    </dsp:sp>
    <dsp:sp modelId="{72EB4A38-3FA1-499E-A17A-D8C9DB009724}">
      <dsp:nvSpPr>
        <dsp:cNvPr id="0" name=""/>
        <dsp:cNvSpPr/>
      </dsp:nvSpPr>
      <dsp:spPr>
        <a:xfrm>
          <a:off x="4331010"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4345245" y="1670997"/>
        <a:ext cx="1825109" cy="457549"/>
      </dsp:txXfrm>
    </dsp:sp>
    <dsp:sp modelId="{3451BBC5-7700-46F4-B36F-652127A422F6}">
      <dsp:nvSpPr>
        <dsp:cNvPr id="0" name=""/>
        <dsp:cNvSpPr/>
      </dsp:nvSpPr>
      <dsp:spPr>
        <a:xfrm>
          <a:off x="4331010" y="1104968"/>
          <a:ext cx="1853579"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sp:txBody>
      <dsp:txXfrm>
        <a:off x="4345245" y="1119203"/>
        <a:ext cx="1825109" cy="457549"/>
      </dsp:txXfrm>
    </dsp:sp>
    <dsp:sp modelId="{6914A49D-805B-4DC7-BF4F-FFC1CE71B083}">
      <dsp:nvSpPr>
        <dsp:cNvPr id="0" name=""/>
        <dsp:cNvSpPr/>
      </dsp:nvSpPr>
      <dsp:spPr>
        <a:xfrm>
          <a:off x="4331010" y="553174"/>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4345245" y="567409"/>
        <a:ext cx="1825109" cy="457549"/>
      </dsp:txXfrm>
    </dsp:sp>
    <dsp:sp modelId="{A0BD5C41-9735-4F7D-9B2B-3554CDC09E78}">
      <dsp:nvSpPr>
        <dsp:cNvPr id="0" name=""/>
        <dsp:cNvSpPr/>
      </dsp:nvSpPr>
      <dsp:spPr>
        <a:xfrm>
          <a:off x="4331010"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sp:txBody>
      <dsp:txXfrm>
        <a:off x="4345245" y="15616"/>
        <a:ext cx="1825109" cy="457549"/>
      </dsp:txXfrm>
    </dsp:sp>
    <dsp:sp modelId="{84A690FE-2A80-484A-9BE7-95B698377068}">
      <dsp:nvSpPr>
        <dsp:cNvPr id="0" name=""/>
        <dsp:cNvSpPr/>
      </dsp:nvSpPr>
      <dsp:spPr>
        <a:xfrm>
          <a:off x="6495991"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6510226" y="3878171"/>
        <a:ext cx="1825109" cy="457549"/>
      </dsp:txXfrm>
    </dsp:sp>
    <dsp:sp modelId="{5C1ED861-6CB3-4404-B8BA-816FBA55830D}">
      <dsp:nvSpPr>
        <dsp:cNvPr id="0" name=""/>
        <dsp:cNvSpPr/>
      </dsp:nvSpPr>
      <dsp:spPr>
        <a:xfrm>
          <a:off x="6495991"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6510226" y="3326378"/>
        <a:ext cx="1825109" cy="457549"/>
      </dsp:txXfrm>
    </dsp:sp>
    <dsp:sp modelId="{DEAFDCAA-4337-455D-B719-C90DFB0DC019}">
      <dsp:nvSpPr>
        <dsp:cNvPr id="0" name=""/>
        <dsp:cNvSpPr/>
      </dsp:nvSpPr>
      <dsp:spPr>
        <a:xfrm>
          <a:off x="6495991" y="2760349"/>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6510226" y="2774584"/>
        <a:ext cx="1825109" cy="457549"/>
      </dsp:txXfrm>
    </dsp:sp>
    <dsp:sp modelId="{BF932938-8AD9-4065-8990-4D79392236E7}">
      <dsp:nvSpPr>
        <dsp:cNvPr id="0" name=""/>
        <dsp:cNvSpPr/>
      </dsp:nvSpPr>
      <dsp:spPr>
        <a:xfrm>
          <a:off x="6495991" y="2208555"/>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6510226" y="2222790"/>
        <a:ext cx="1825109" cy="457549"/>
      </dsp:txXfrm>
    </dsp:sp>
    <dsp:sp modelId="{C5C82684-2FD5-48FF-BB2D-8900824B0783}">
      <dsp:nvSpPr>
        <dsp:cNvPr id="0" name=""/>
        <dsp:cNvSpPr/>
      </dsp:nvSpPr>
      <dsp:spPr>
        <a:xfrm>
          <a:off x="6495991"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6510226" y="1670997"/>
        <a:ext cx="1825109" cy="457549"/>
      </dsp:txXfrm>
    </dsp:sp>
    <dsp:sp modelId="{3FC04AB2-27E5-4199-8532-42873C0EB0F6}">
      <dsp:nvSpPr>
        <dsp:cNvPr id="0" name=""/>
        <dsp:cNvSpPr/>
      </dsp:nvSpPr>
      <dsp:spPr>
        <a:xfrm>
          <a:off x="6495991" y="1104968"/>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6510226" y="1119203"/>
        <a:ext cx="1825109" cy="457549"/>
      </dsp:txXfrm>
    </dsp:sp>
    <dsp:sp modelId="{24BB3F36-35F6-4E9C-AF52-DE585EF65261}">
      <dsp:nvSpPr>
        <dsp:cNvPr id="0" name=""/>
        <dsp:cNvSpPr/>
      </dsp:nvSpPr>
      <dsp:spPr>
        <a:xfrm>
          <a:off x="6495991" y="553174"/>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6510226" y="567409"/>
        <a:ext cx="1825109" cy="457549"/>
      </dsp:txXfrm>
    </dsp:sp>
    <dsp:sp modelId="{B36B095B-B903-46EF-8D1A-F4F29C5D71BE}">
      <dsp:nvSpPr>
        <dsp:cNvPr id="0" name=""/>
        <dsp:cNvSpPr/>
      </dsp:nvSpPr>
      <dsp:spPr>
        <a:xfrm>
          <a:off x="6495991" y="1381"/>
          <a:ext cx="1853579" cy="486019"/>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sp:txBody>
      <dsp:txXfrm>
        <a:off x="6510226" y="15616"/>
        <a:ext cx="1825109" cy="457549"/>
      </dsp:txXfrm>
    </dsp:sp>
    <dsp:sp modelId="{E14C3A99-F7F4-4743-90C9-E5985AB01909}">
      <dsp:nvSpPr>
        <dsp:cNvPr id="0" name=""/>
        <dsp:cNvSpPr/>
      </dsp:nvSpPr>
      <dsp:spPr>
        <a:xfrm>
          <a:off x="8660972" y="3863936"/>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3878171"/>
        <a:ext cx="1825109" cy="457549"/>
      </dsp:txXfrm>
    </dsp:sp>
    <dsp:sp modelId="{242C1DFA-94B1-4772-9B51-158FE99DD23A}">
      <dsp:nvSpPr>
        <dsp:cNvPr id="0" name=""/>
        <dsp:cNvSpPr/>
      </dsp:nvSpPr>
      <dsp:spPr>
        <a:xfrm>
          <a:off x="8660972" y="3312143"/>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3326378"/>
        <a:ext cx="1825109" cy="457549"/>
      </dsp:txXfrm>
    </dsp:sp>
    <dsp:sp modelId="{54D5FE6F-08E7-407D-B366-7BED12AEFF2B}">
      <dsp:nvSpPr>
        <dsp:cNvPr id="0" name=""/>
        <dsp:cNvSpPr/>
      </dsp:nvSpPr>
      <dsp:spPr>
        <a:xfrm>
          <a:off x="8660972" y="2760349"/>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2774584"/>
        <a:ext cx="1825109" cy="457549"/>
      </dsp:txXfrm>
    </dsp:sp>
    <dsp:sp modelId="{26E44126-F914-4D93-979C-7AC41AC5A121}">
      <dsp:nvSpPr>
        <dsp:cNvPr id="0" name=""/>
        <dsp:cNvSpPr/>
      </dsp:nvSpPr>
      <dsp:spPr>
        <a:xfrm>
          <a:off x="8660972" y="2208555"/>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2222790"/>
        <a:ext cx="1825109" cy="457549"/>
      </dsp:txXfrm>
    </dsp:sp>
    <dsp:sp modelId="{8EE135C6-115D-406E-9B42-6E7C25B9F9FA}">
      <dsp:nvSpPr>
        <dsp:cNvPr id="0" name=""/>
        <dsp:cNvSpPr/>
      </dsp:nvSpPr>
      <dsp:spPr>
        <a:xfrm>
          <a:off x="8660972"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Abstracted by Vendor</a:t>
          </a:r>
        </a:p>
      </dsp:txBody>
      <dsp:txXfrm>
        <a:off x="8675207" y="1670997"/>
        <a:ext cx="1825109" cy="457549"/>
      </dsp:txXfrm>
    </dsp:sp>
    <dsp:sp modelId="{A59091BA-286B-476D-B863-639FDBABA76D}">
      <dsp:nvSpPr>
        <dsp:cNvPr id="0" name=""/>
        <dsp:cNvSpPr/>
      </dsp:nvSpPr>
      <dsp:spPr>
        <a:xfrm>
          <a:off x="8660972" y="1104968"/>
          <a:ext cx="1853579" cy="486019"/>
        </a:xfrm>
        <a:prstGeom prst="roundRect">
          <a:avLst>
            <a:gd name="adj" fmla="val 10000"/>
          </a:avLst>
        </a:prstGeom>
        <a:solidFill>
          <a:srgbClr val="00B0F0"/>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Customer Managed</a:t>
          </a:r>
          <a:br>
            <a:rPr lang="en-US" sz="1200" kern="1200"/>
          </a:br>
          <a:r>
            <a:rPr lang="en-US" sz="1200" kern="1200"/>
            <a:t>Unit Of Scale</a:t>
          </a:r>
        </a:p>
      </dsp:txBody>
      <dsp:txXfrm>
        <a:off x="8675207" y="1119203"/>
        <a:ext cx="1825109" cy="457549"/>
      </dsp:txXfrm>
    </dsp:sp>
    <dsp:sp modelId="{3699290D-A6A1-43C3-ADBA-DB604EC8CC8C}">
      <dsp:nvSpPr>
        <dsp:cNvPr id="0" name=""/>
        <dsp:cNvSpPr/>
      </dsp:nvSpPr>
      <dsp:spPr>
        <a:xfrm>
          <a:off x="8660972"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sp:txBody>
      <dsp:txXfrm>
        <a:off x="8675207" y="567409"/>
        <a:ext cx="1825109" cy="457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B8FA6-87A5-4637-9CE6-1CD63CC5D95D}">
      <dsp:nvSpPr>
        <dsp:cNvPr id="0" name=""/>
        <dsp:cNvSpPr/>
      </dsp:nvSpPr>
      <dsp:spPr>
        <a:xfrm>
          <a:off x="7291" y="3863936"/>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21526" y="3878171"/>
        <a:ext cx="1506766" cy="457549"/>
      </dsp:txXfrm>
    </dsp:sp>
    <dsp:sp modelId="{17305019-8515-4E54-BF19-64CE5DA9692D}">
      <dsp:nvSpPr>
        <dsp:cNvPr id="0" name=""/>
        <dsp:cNvSpPr/>
      </dsp:nvSpPr>
      <dsp:spPr>
        <a:xfrm>
          <a:off x="7291" y="3312143"/>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21526" y="3326378"/>
        <a:ext cx="1506766" cy="457549"/>
      </dsp:txXfrm>
    </dsp:sp>
    <dsp:sp modelId="{083490B4-BE90-4908-9837-ECEB8ED59795}">
      <dsp:nvSpPr>
        <dsp:cNvPr id="0" name=""/>
        <dsp:cNvSpPr/>
      </dsp:nvSpPr>
      <dsp:spPr>
        <a:xfrm>
          <a:off x="7291" y="2760349"/>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Operating System</a:t>
          </a:r>
        </a:p>
      </dsp:txBody>
      <dsp:txXfrm>
        <a:off x="21526" y="2774584"/>
        <a:ext cx="1506766" cy="457549"/>
      </dsp:txXfrm>
    </dsp:sp>
    <dsp:sp modelId="{7DF7A294-96D7-4003-89FE-8269DB31D43A}">
      <dsp:nvSpPr>
        <dsp:cNvPr id="0" name=""/>
        <dsp:cNvSpPr/>
      </dsp:nvSpPr>
      <dsp:spPr>
        <a:xfrm>
          <a:off x="7291" y="2208555"/>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21526" y="2222790"/>
        <a:ext cx="1506766" cy="457549"/>
      </dsp:txXfrm>
    </dsp:sp>
    <dsp:sp modelId="{A0AF536B-4D57-4027-8197-DF3F74D8E234}">
      <dsp:nvSpPr>
        <dsp:cNvPr id="0" name=""/>
        <dsp:cNvSpPr/>
      </dsp:nvSpPr>
      <dsp:spPr>
        <a:xfrm>
          <a:off x="7291" y="1656762"/>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21526" y="1670997"/>
        <a:ext cx="1506766" cy="457549"/>
      </dsp:txXfrm>
    </dsp:sp>
    <dsp:sp modelId="{D3C7C611-C9CF-4066-8598-FBB9C84834ED}">
      <dsp:nvSpPr>
        <dsp:cNvPr id="0" name=""/>
        <dsp:cNvSpPr/>
      </dsp:nvSpPr>
      <dsp:spPr>
        <a:xfrm>
          <a:off x="7291" y="1104968"/>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21526" y="1119203"/>
        <a:ext cx="1506766" cy="457549"/>
      </dsp:txXfrm>
    </dsp:sp>
    <dsp:sp modelId="{9188F86F-C197-4736-BAE5-EBE77CC688DA}">
      <dsp:nvSpPr>
        <dsp:cNvPr id="0" name=""/>
        <dsp:cNvSpPr/>
      </dsp:nvSpPr>
      <dsp:spPr>
        <a:xfrm>
          <a:off x="7291"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21526" y="567409"/>
        <a:ext cx="1506766" cy="457549"/>
      </dsp:txXfrm>
    </dsp:sp>
    <dsp:sp modelId="{8C164D4F-C82D-4CF2-9BE2-4E43EDEF7C72}">
      <dsp:nvSpPr>
        <dsp:cNvPr id="0" name=""/>
        <dsp:cNvSpPr/>
      </dsp:nvSpPr>
      <dsp:spPr>
        <a:xfrm>
          <a:off x="7291" y="1381"/>
          <a:ext cx="1535236"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sp:txBody>
      <dsp:txXfrm>
        <a:off x="21526" y="15616"/>
        <a:ext cx="1506766" cy="457549"/>
      </dsp:txXfrm>
    </dsp:sp>
    <dsp:sp modelId="{31C1B94A-4248-41F8-A11A-6AE8D3F7D0BC}">
      <dsp:nvSpPr>
        <dsp:cNvPr id="0" name=""/>
        <dsp:cNvSpPr/>
      </dsp:nvSpPr>
      <dsp:spPr>
        <a:xfrm>
          <a:off x="1800447"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1814682" y="3878171"/>
        <a:ext cx="1506766" cy="457549"/>
      </dsp:txXfrm>
    </dsp:sp>
    <dsp:sp modelId="{7CAFF14E-C903-48B4-B760-901796348CDE}">
      <dsp:nvSpPr>
        <dsp:cNvPr id="0" name=""/>
        <dsp:cNvSpPr/>
      </dsp:nvSpPr>
      <dsp:spPr>
        <a:xfrm>
          <a:off x="1800447"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sp:txBody>
      <dsp:txXfrm>
        <a:off x="1814682" y="3326378"/>
        <a:ext cx="1506766" cy="457549"/>
      </dsp:txXfrm>
    </dsp:sp>
    <dsp:sp modelId="{82E73064-FFA9-420F-B27E-3D7FBBBBA4C5}">
      <dsp:nvSpPr>
        <dsp:cNvPr id="0" name=""/>
        <dsp:cNvSpPr/>
      </dsp:nvSpPr>
      <dsp:spPr>
        <a:xfrm>
          <a:off x="1800447" y="2760349"/>
          <a:ext cx="1535236"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sp:txBody>
      <dsp:txXfrm>
        <a:off x="1814682" y="2774584"/>
        <a:ext cx="1506766" cy="457549"/>
      </dsp:txXfrm>
    </dsp:sp>
    <dsp:sp modelId="{C6F3DFD3-117D-4549-AEA3-7410C4D2F33E}">
      <dsp:nvSpPr>
        <dsp:cNvPr id="0" name=""/>
        <dsp:cNvSpPr/>
      </dsp:nvSpPr>
      <dsp:spPr>
        <a:xfrm>
          <a:off x="1800447" y="2208555"/>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1814682" y="2222790"/>
        <a:ext cx="1506766" cy="457549"/>
      </dsp:txXfrm>
    </dsp:sp>
    <dsp:sp modelId="{B3B07292-ADD0-44AD-852F-936B3A43AA78}">
      <dsp:nvSpPr>
        <dsp:cNvPr id="0" name=""/>
        <dsp:cNvSpPr/>
      </dsp:nvSpPr>
      <dsp:spPr>
        <a:xfrm>
          <a:off x="1800447" y="1656762"/>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1814682" y="1670997"/>
        <a:ext cx="1506766" cy="457549"/>
      </dsp:txXfrm>
    </dsp:sp>
    <dsp:sp modelId="{C4ADD9A1-F4D3-46F0-B80D-EDE571E0353E}">
      <dsp:nvSpPr>
        <dsp:cNvPr id="0" name=""/>
        <dsp:cNvSpPr/>
      </dsp:nvSpPr>
      <dsp:spPr>
        <a:xfrm>
          <a:off x="1800447" y="1104968"/>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1814682" y="1119203"/>
        <a:ext cx="1506766" cy="457549"/>
      </dsp:txXfrm>
    </dsp:sp>
    <dsp:sp modelId="{B29F7B8C-2DC5-43AC-8D36-0ECCE10562C3}">
      <dsp:nvSpPr>
        <dsp:cNvPr id="0" name=""/>
        <dsp:cNvSpPr/>
      </dsp:nvSpPr>
      <dsp:spPr>
        <a:xfrm>
          <a:off x="1800447"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1814682" y="567409"/>
        <a:ext cx="1506766" cy="457549"/>
      </dsp:txXfrm>
    </dsp:sp>
    <dsp:sp modelId="{D39828E4-CA6E-49BA-A185-CB09DDFE2719}">
      <dsp:nvSpPr>
        <dsp:cNvPr id="0" name=""/>
        <dsp:cNvSpPr/>
      </dsp:nvSpPr>
      <dsp:spPr>
        <a:xfrm>
          <a:off x="1800447" y="1381"/>
          <a:ext cx="1535236"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sp:txBody>
      <dsp:txXfrm>
        <a:off x="1814682" y="15616"/>
        <a:ext cx="1506766" cy="457549"/>
      </dsp:txXfrm>
    </dsp:sp>
    <dsp:sp modelId="{D1323028-AB23-448F-B2C8-09EC620AA25C}">
      <dsp:nvSpPr>
        <dsp:cNvPr id="0" name=""/>
        <dsp:cNvSpPr/>
      </dsp:nvSpPr>
      <dsp:spPr>
        <a:xfrm>
          <a:off x="3593603"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3607838" y="3878171"/>
        <a:ext cx="1506766" cy="457549"/>
      </dsp:txXfrm>
    </dsp:sp>
    <dsp:sp modelId="{0F25A07D-D966-4ECD-9B79-99D1D7902E7C}">
      <dsp:nvSpPr>
        <dsp:cNvPr id="0" name=""/>
        <dsp:cNvSpPr/>
      </dsp:nvSpPr>
      <dsp:spPr>
        <a:xfrm>
          <a:off x="3593603"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3607838" y="3326378"/>
        <a:ext cx="1506766" cy="457549"/>
      </dsp:txXfrm>
    </dsp:sp>
    <dsp:sp modelId="{0B83069D-97EC-4A9D-A30C-06D800E66F4D}">
      <dsp:nvSpPr>
        <dsp:cNvPr id="0" name=""/>
        <dsp:cNvSpPr/>
      </dsp:nvSpPr>
      <dsp:spPr>
        <a:xfrm>
          <a:off x="3593603" y="2760349"/>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Operating System</a:t>
          </a:r>
        </a:p>
      </dsp:txBody>
      <dsp:txXfrm>
        <a:off x="3607838" y="2774584"/>
        <a:ext cx="1506766" cy="457549"/>
      </dsp:txXfrm>
    </dsp:sp>
    <dsp:sp modelId="{3801526D-BD5E-498A-AFAB-1E2268F92F0D}">
      <dsp:nvSpPr>
        <dsp:cNvPr id="0" name=""/>
        <dsp:cNvSpPr/>
      </dsp:nvSpPr>
      <dsp:spPr>
        <a:xfrm>
          <a:off x="3593603" y="2208555"/>
          <a:ext cx="1535236"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3607838" y="2222790"/>
        <a:ext cx="1506766" cy="457549"/>
      </dsp:txXfrm>
    </dsp:sp>
    <dsp:sp modelId="{417B161E-1B11-4D98-99D6-13E843E7C5EF}">
      <dsp:nvSpPr>
        <dsp:cNvPr id="0" name=""/>
        <dsp:cNvSpPr/>
      </dsp:nvSpPr>
      <dsp:spPr>
        <a:xfrm>
          <a:off x="3593603" y="1656762"/>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3607838" y="1670997"/>
        <a:ext cx="1506766" cy="457549"/>
      </dsp:txXfrm>
    </dsp:sp>
    <dsp:sp modelId="{86BEC459-6643-4640-B7B9-56C5E76103A2}">
      <dsp:nvSpPr>
        <dsp:cNvPr id="0" name=""/>
        <dsp:cNvSpPr/>
      </dsp:nvSpPr>
      <dsp:spPr>
        <a:xfrm>
          <a:off x="3593603" y="1104968"/>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3607838" y="1119203"/>
        <a:ext cx="1506766" cy="457549"/>
      </dsp:txXfrm>
    </dsp:sp>
    <dsp:sp modelId="{DAFA6072-0D62-4922-B2C5-D9F3EA77316E}">
      <dsp:nvSpPr>
        <dsp:cNvPr id="0" name=""/>
        <dsp:cNvSpPr/>
      </dsp:nvSpPr>
      <dsp:spPr>
        <a:xfrm>
          <a:off x="3593603"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3607838" y="567409"/>
        <a:ext cx="1506766" cy="457549"/>
      </dsp:txXfrm>
    </dsp:sp>
    <dsp:sp modelId="{6164F134-05CF-4EA0-BFAB-86E2D385D090}">
      <dsp:nvSpPr>
        <dsp:cNvPr id="0" name=""/>
        <dsp:cNvSpPr/>
      </dsp:nvSpPr>
      <dsp:spPr>
        <a:xfrm>
          <a:off x="3593603" y="1381"/>
          <a:ext cx="1535236" cy="486019"/>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black"/>
              </a:solidFill>
              <a:latin typeface="Calibri" panose="020F0502020204030204"/>
              <a:ea typeface="+mn-ea"/>
              <a:cs typeface="+mn-cs"/>
            </a:rPr>
            <a:t>CaaS</a:t>
          </a:r>
        </a:p>
      </dsp:txBody>
      <dsp:txXfrm>
        <a:off x="3607838" y="15616"/>
        <a:ext cx="1506766" cy="457549"/>
      </dsp:txXfrm>
    </dsp:sp>
    <dsp:sp modelId="{85090A1C-5868-42FE-B85A-03502593887E}">
      <dsp:nvSpPr>
        <dsp:cNvPr id="0" name=""/>
        <dsp:cNvSpPr/>
      </dsp:nvSpPr>
      <dsp:spPr>
        <a:xfrm>
          <a:off x="5386759"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5400994" y="3878171"/>
        <a:ext cx="1506766" cy="457549"/>
      </dsp:txXfrm>
    </dsp:sp>
    <dsp:sp modelId="{9641EA97-DDE9-4911-8F0F-1F9EEE9E221B}">
      <dsp:nvSpPr>
        <dsp:cNvPr id="0" name=""/>
        <dsp:cNvSpPr/>
      </dsp:nvSpPr>
      <dsp:spPr>
        <a:xfrm>
          <a:off x="5386759"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5400994" y="3326378"/>
        <a:ext cx="1506766" cy="457549"/>
      </dsp:txXfrm>
    </dsp:sp>
    <dsp:sp modelId="{3314AE34-BE87-45C1-9C45-CCD1F3F9415A}">
      <dsp:nvSpPr>
        <dsp:cNvPr id="0" name=""/>
        <dsp:cNvSpPr/>
      </dsp:nvSpPr>
      <dsp:spPr>
        <a:xfrm>
          <a:off x="5386759" y="2760349"/>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5400994" y="2774584"/>
        <a:ext cx="1506766" cy="457549"/>
      </dsp:txXfrm>
    </dsp:sp>
    <dsp:sp modelId="{22E3F09D-4F8D-4480-A670-645DAA852096}">
      <dsp:nvSpPr>
        <dsp:cNvPr id="0" name=""/>
        <dsp:cNvSpPr/>
      </dsp:nvSpPr>
      <dsp:spPr>
        <a:xfrm>
          <a:off x="5386759" y="2208555"/>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5400994" y="2222790"/>
        <a:ext cx="1506766" cy="457549"/>
      </dsp:txXfrm>
    </dsp:sp>
    <dsp:sp modelId="{72EB4A38-3FA1-499E-A17A-D8C9DB009724}">
      <dsp:nvSpPr>
        <dsp:cNvPr id="0" name=""/>
        <dsp:cNvSpPr/>
      </dsp:nvSpPr>
      <dsp:spPr>
        <a:xfrm>
          <a:off x="5386759" y="1656762"/>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5400994" y="1670997"/>
        <a:ext cx="1506766" cy="457549"/>
      </dsp:txXfrm>
    </dsp:sp>
    <dsp:sp modelId="{3451BBC5-7700-46F4-B36F-652127A422F6}">
      <dsp:nvSpPr>
        <dsp:cNvPr id="0" name=""/>
        <dsp:cNvSpPr/>
      </dsp:nvSpPr>
      <dsp:spPr>
        <a:xfrm>
          <a:off x="5386759" y="1104968"/>
          <a:ext cx="1535236"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sp:txBody>
      <dsp:txXfrm>
        <a:off x="5400994" y="1119203"/>
        <a:ext cx="1506766" cy="457549"/>
      </dsp:txXfrm>
    </dsp:sp>
    <dsp:sp modelId="{6914A49D-805B-4DC7-BF4F-FFC1CE71B083}">
      <dsp:nvSpPr>
        <dsp:cNvPr id="0" name=""/>
        <dsp:cNvSpPr/>
      </dsp:nvSpPr>
      <dsp:spPr>
        <a:xfrm>
          <a:off x="5386759"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5400994" y="567409"/>
        <a:ext cx="1506766" cy="457549"/>
      </dsp:txXfrm>
    </dsp:sp>
    <dsp:sp modelId="{A0BD5C41-9735-4F7D-9B2B-3554CDC09E78}">
      <dsp:nvSpPr>
        <dsp:cNvPr id="0" name=""/>
        <dsp:cNvSpPr/>
      </dsp:nvSpPr>
      <dsp:spPr>
        <a:xfrm>
          <a:off x="5386759" y="1381"/>
          <a:ext cx="1535236"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sp:txBody>
      <dsp:txXfrm>
        <a:off x="5400994" y="15616"/>
        <a:ext cx="1506766" cy="457549"/>
      </dsp:txXfrm>
    </dsp:sp>
    <dsp:sp modelId="{098BC1FF-8921-49E8-8FC8-6B4D629F950B}">
      <dsp:nvSpPr>
        <dsp:cNvPr id="0" name=""/>
        <dsp:cNvSpPr/>
      </dsp:nvSpPr>
      <dsp:spPr>
        <a:xfrm>
          <a:off x="7179916"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7194151" y="3878171"/>
        <a:ext cx="1506766" cy="457549"/>
      </dsp:txXfrm>
    </dsp:sp>
    <dsp:sp modelId="{5C1ED861-6CB3-4404-B8BA-816FBA55830D}">
      <dsp:nvSpPr>
        <dsp:cNvPr id="0" name=""/>
        <dsp:cNvSpPr/>
      </dsp:nvSpPr>
      <dsp:spPr>
        <a:xfrm>
          <a:off x="7179916"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7194151" y="3326378"/>
        <a:ext cx="1506766" cy="457549"/>
      </dsp:txXfrm>
    </dsp:sp>
    <dsp:sp modelId="{DEAFDCAA-4337-455D-B719-C90DFB0DC019}">
      <dsp:nvSpPr>
        <dsp:cNvPr id="0" name=""/>
        <dsp:cNvSpPr/>
      </dsp:nvSpPr>
      <dsp:spPr>
        <a:xfrm>
          <a:off x="7179916" y="2760349"/>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7194151" y="2774584"/>
        <a:ext cx="1506766" cy="457549"/>
      </dsp:txXfrm>
    </dsp:sp>
    <dsp:sp modelId="{BF932938-8AD9-4065-8990-4D79392236E7}">
      <dsp:nvSpPr>
        <dsp:cNvPr id="0" name=""/>
        <dsp:cNvSpPr/>
      </dsp:nvSpPr>
      <dsp:spPr>
        <a:xfrm>
          <a:off x="7179916" y="2208555"/>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7194151" y="2222790"/>
        <a:ext cx="1506766" cy="457549"/>
      </dsp:txXfrm>
    </dsp:sp>
    <dsp:sp modelId="{C5C82684-2FD5-48FF-BB2D-8900824B0783}">
      <dsp:nvSpPr>
        <dsp:cNvPr id="0" name=""/>
        <dsp:cNvSpPr/>
      </dsp:nvSpPr>
      <dsp:spPr>
        <a:xfrm>
          <a:off x="7179916" y="1656762"/>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7194151" y="1670997"/>
        <a:ext cx="1506766" cy="457549"/>
      </dsp:txXfrm>
    </dsp:sp>
    <dsp:sp modelId="{3FC04AB2-27E5-4199-8532-42873C0EB0F6}">
      <dsp:nvSpPr>
        <dsp:cNvPr id="0" name=""/>
        <dsp:cNvSpPr/>
      </dsp:nvSpPr>
      <dsp:spPr>
        <a:xfrm>
          <a:off x="7179916" y="1104968"/>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7194151" y="1119203"/>
        <a:ext cx="1506766" cy="457549"/>
      </dsp:txXfrm>
    </dsp:sp>
    <dsp:sp modelId="{24BB3F36-35F6-4E9C-AF52-DE585EF65261}">
      <dsp:nvSpPr>
        <dsp:cNvPr id="0" name=""/>
        <dsp:cNvSpPr/>
      </dsp:nvSpPr>
      <dsp:spPr>
        <a:xfrm>
          <a:off x="7179916" y="553174"/>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7194151" y="567409"/>
        <a:ext cx="1506766" cy="457549"/>
      </dsp:txXfrm>
    </dsp:sp>
    <dsp:sp modelId="{B36B095B-B903-46EF-8D1A-F4F29C5D71BE}">
      <dsp:nvSpPr>
        <dsp:cNvPr id="0" name=""/>
        <dsp:cNvSpPr/>
      </dsp:nvSpPr>
      <dsp:spPr>
        <a:xfrm>
          <a:off x="7179916" y="1381"/>
          <a:ext cx="1535236" cy="486019"/>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sp:txBody>
      <dsp:txXfrm>
        <a:off x="7194151" y="15616"/>
        <a:ext cx="1506766" cy="457549"/>
      </dsp:txXfrm>
    </dsp:sp>
    <dsp:sp modelId="{E14C3A99-F7F4-4743-90C9-E5985AB01909}">
      <dsp:nvSpPr>
        <dsp:cNvPr id="0" name=""/>
        <dsp:cNvSpPr/>
      </dsp:nvSpPr>
      <dsp:spPr>
        <a:xfrm>
          <a:off x="8973072" y="3863936"/>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987307" y="3878171"/>
        <a:ext cx="1506766" cy="457549"/>
      </dsp:txXfrm>
    </dsp:sp>
    <dsp:sp modelId="{242C1DFA-94B1-4772-9B51-158FE99DD23A}">
      <dsp:nvSpPr>
        <dsp:cNvPr id="0" name=""/>
        <dsp:cNvSpPr/>
      </dsp:nvSpPr>
      <dsp:spPr>
        <a:xfrm>
          <a:off x="8973072" y="3312143"/>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987307" y="3326378"/>
        <a:ext cx="1506766" cy="457549"/>
      </dsp:txXfrm>
    </dsp:sp>
    <dsp:sp modelId="{54D5FE6F-08E7-407D-B366-7BED12AEFF2B}">
      <dsp:nvSpPr>
        <dsp:cNvPr id="0" name=""/>
        <dsp:cNvSpPr/>
      </dsp:nvSpPr>
      <dsp:spPr>
        <a:xfrm>
          <a:off x="8973072" y="2760349"/>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987307" y="2774584"/>
        <a:ext cx="1506766" cy="457549"/>
      </dsp:txXfrm>
    </dsp:sp>
    <dsp:sp modelId="{26E44126-F914-4D93-979C-7AC41AC5A121}">
      <dsp:nvSpPr>
        <dsp:cNvPr id="0" name=""/>
        <dsp:cNvSpPr/>
      </dsp:nvSpPr>
      <dsp:spPr>
        <a:xfrm>
          <a:off x="8973072" y="2208555"/>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987307" y="2222790"/>
        <a:ext cx="1506766" cy="457549"/>
      </dsp:txXfrm>
    </dsp:sp>
    <dsp:sp modelId="{8EE135C6-115D-406E-9B42-6E7C25B9F9FA}">
      <dsp:nvSpPr>
        <dsp:cNvPr id="0" name=""/>
        <dsp:cNvSpPr/>
      </dsp:nvSpPr>
      <dsp:spPr>
        <a:xfrm>
          <a:off x="8973072" y="1656762"/>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Abstracted by Vendor</a:t>
          </a:r>
        </a:p>
      </dsp:txBody>
      <dsp:txXfrm>
        <a:off x="8987307" y="1670997"/>
        <a:ext cx="1506766" cy="457549"/>
      </dsp:txXfrm>
    </dsp:sp>
    <dsp:sp modelId="{A59091BA-286B-476D-B863-639FDBABA76D}">
      <dsp:nvSpPr>
        <dsp:cNvPr id="0" name=""/>
        <dsp:cNvSpPr/>
      </dsp:nvSpPr>
      <dsp:spPr>
        <a:xfrm>
          <a:off x="8973072" y="1104968"/>
          <a:ext cx="1535236" cy="486019"/>
        </a:xfrm>
        <a:prstGeom prst="roundRect">
          <a:avLst>
            <a:gd name="adj" fmla="val 10000"/>
          </a:avLst>
        </a:prstGeom>
        <a:solidFill>
          <a:srgbClr val="00B0F0"/>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Customer Managed</a:t>
          </a:r>
          <a:br>
            <a:rPr lang="en-US" sz="1200" kern="1200"/>
          </a:br>
          <a:r>
            <a:rPr lang="en-US" sz="1200" kern="1200"/>
            <a:t>Unit Of Scale</a:t>
          </a:r>
        </a:p>
      </dsp:txBody>
      <dsp:txXfrm>
        <a:off x="8987307" y="1119203"/>
        <a:ext cx="1506766" cy="457549"/>
      </dsp:txXfrm>
    </dsp:sp>
    <dsp:sp modelId="{3699290D-A6A1-43C3-ADBA-DB604EC8CC8C}">
      <dsp:nvSpPr>
        <dsp:cNvPr id="0" name=""/>
        <dsp:cNvSpPr/>
      </dsp:nvSpPr>
      <dsp:spPr>
        <a:xfrm>
          <a:off x="8973072"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sp:txBody>
      <dsp:txXfrm>
        <a:off x="8987307" y="567409"/>
        <a:ext cx="1506766" cy="4575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B8FA6-87A5-4637-9CE6-1CD63CC5D95D}">
      <dsp:nvSpPr>
        <dsp:cNvPr id="0" name=""/>
        <dsp:cNvSpPr/>
      </dsp:nvSpPr>
      <dsp:spPr>
        <a:xfrm>
          <a:off x="1047" y="3863936"/>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15282" y="3878171"/>
        <a:ext cx="1825109" cy="457549"/>
      </dsp:txXfrm>
    </dsp:sp>
    <dsp:sp modelId="{17305019-8515-4E54-BF19-64CE5DA9692D}">
      <dsp:nvSpPr>
        <dsp:cNvPr id="0" name=""/>
        <dsp:cNvSpPr/>
      </dsp:nvSpPr>
      <dsp:spPr>
        <a:xfrm>
          <a:off x="1047" y="3312143"/>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15282" y="3326378"/>
        <a:ext cx="1825109" cy="457549"/>
      </dsp:txXfrm>
    </dsp:sp>
    <dsp:sp modelId="{083490B4-BE90-4908-9837-ECEB8ED59795}">
      <dsp:nvSpPr>
        <dsp:cNvPr id="0" name=""/>
        <dsp:cNvSpPr/>
      </dsp:nvSpPr>
      <dsp:spPr>
        <a:xfrm>
          <a:off x="1047" y="2760349"/>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15282" y="2774584"/>
        <a:ext cx="1825109" cy="457549"/>
      </dsp:txXfrm>
    </dsp:sp>
    <dsp:sp modelId="{7DF7A294-96D7-4003-89FE-8269DB31D43A}">
      <dsp:nvSpPr>
        <dsp:cNvPr id="0" name=""/>
        <dsp:cNvSpPr/>
      </dsp:nvSpPr>
      <dsp:spPr>
        <a:xfrm>
          <a:off x="1047" y="2208555"/>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15282" y="2222790"/>
        <a:ext cx="1825109" cy="457549"/>
      </dsp:txXfrm>
    </dsp:sp>
    <dsp:sp modelId="{A0AF536B-4D57-4027-8197-DF3F74D8E234}">
      <dsp:nvSpPr>
        <dsp:cNvPr id="0" name=""/>
        <dsp:cNvSpPr/>
      </dsp:nvSpPr>
      <dsp:spPr>
        <a:xfrm>
          <a:off x="1047" y="1656762"/>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15282" y="1670997"/>
        <a:ext cx="1825109" cy="457549"/>
      </dsp:txXfrm>
    </dsp:sp>
    <dsp:sp modelId="{D3C7C611-C9CF-4066-8598-FBB9C84834ED}">
      <dsp:nvSpPr>
        <dsp:cNvPr id="0" name=""/>
        <dsp:cNvSpPr/>
      </dsp:nvSpPr>
      <dsp:spPr>
        <a:xfrm>
          <a:off x="1047" y="1104968"/>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15282" y="1119203"/>
        <a:ext cx="1825109" cy="457549"/>
      </dsp:txXfrm>
    </dsp:sp>
    <dsp:sp modelId="{9188F86F-C197-4736-BAE5-EBE77CC688DA}">
      <dsp:nvSpPr>
        <dsp:cNvPr id="0" name=""/>
        <dsp:cNvSpPr/>
      </dsp:nvSpPr>
      <dsp:spPr>
        <a:xfrm>
          <a:off x="1047"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15282" y="567409"/>
        <a:ext cx="1825109" cy="457549"/>
      </dsp:txXfrm>
    </dsp:sp>
    <dsp:sp modelId="{8C164D4F-C82D-4CF2-9BE2-4E43EDEF7C72}">
      <dsp:nvSpPr>
        <dsp:cNvPr id="0" name=""/>
        <dsp:cNvSpPr/>
      </dsp:nvSpPr>
      <dsp:spPr>
        <a:xfrm>
          <a:off x="1047"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sp:txBody>
      <dsp:txXfrm>
        <a:off x="15282" y="15616"/>
        <a:ext cx="1825109" cy="457549"/>
      </dsp:txXfrm>
    </dsp:sp>
    <dsp:sp modelId="{31C1B94A-4248-41F8-A11A-6AE8D3F7D0BC}">
      <dsp:nvSpPr>
        <dsp:cNvPr id="0" name=""/>
        <dsp:cNvSpPr/>
      </dsp:nvSpPr>
      <dsp:spPr>
        <a:xfrm>
          <a:off x="2166028"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2180263" y="3878171"/>
        <a:ext cx="1825109" cy="457549"/>
      </dsp:txXfrm>
    </dsp:sp>
    <dsp:sp modelId="{7CAFF14E-C903-48B4-B760-901796348CDE}">
      <dsp:nvSpPr>
        <dsp:cNvPr id="0" name=""/>
        <dsp:cNvSpPr/>
      </dsp:nvSpPr>
      <dsp:spPr>
        <a:xfrm>
          <a:off x="2166028"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sp:txBody>
      <dsp:txXfrm>
        <a:off x="2180263" y="3326378"/>
        <a:ext cx="1825109" cy="457549"/>
      </dsp:txXfrm>
    </dsp:sp>
    <dsp:sp modelId="{82E73064-FFA9-420F-B27E-3D7FBBBBA4C5}">
      <dsp:nvSpPr>
        <dsp:cNvPr id="0" name=""/>
        <dsp:cNvSpPr/>
      </dsp:nvSpPr>
      <dsp:spPr>
        <a:xfrm>
          <a:off x="2166028" y="2760349"/>
          <a:ext cx="1853579"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sp:txBody>
      <dsp:txXfrm>
        <a:off x="2180263" y="2774584"/>
        <a:ext cx="1825109" cy="457549"/>
      </dsp:txXfrm>
    </dsp:sp>
    <dsp:sp modelId="{C6F3DFD3-117D-4549-AEA3-7410C4D2F33E}">
      <dsp:nvSpPr>
        <dsp:cNvPr id="0" name=""/>
        <dsp:cNvSpPr/>
      </dsp:nvSpPr>
      <dsp:spPr>
        <a:xfrm>
          <a:off x="2166028" y="2208555"/>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2180263" y="2222790"/>
        <a:ext cx="1825109" cy="457549"/>
      </dsp:txXfrm>
    </dsp:sp>
    <dsp:sp modelId="{B3B07292-ADD0-44AD-852F-936B3A43AA78}">
      <dsp:nvSpPr>
        <dsp:cNvPr id="0" name=""/>
        <dsp:cNvSpPr/>
      </dsp:nvSpPr>
      <dsp:spPr>
        <a:xfrm>
          <a:off x="2166028" y="1656762"/>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2180263" y="1670997"/>
        <a:ext cx="1825109" cy="457549"/>
      </dsp:txXfrm>
    </dsp:sp>
    <dsp:sp modelId="{C4ADD9A1-F4D3-46F0-B80D-EDE571E0353E}">
      <dsp:nvSpPr>
        <dsp:cNvPr id="0" name=""/>
        <dsp:cNvSpPr/>
      </dsp:nvSpPr>
      <dsp:spPr>
        <a:xfrm>
          <a:off x="2166028" y="1104968"/>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2180263" y="1119203"/>
        <a:ext cx="1825109" cy="457549"/>
      </dsp:txXfrm>
    </dsp:sp>
    <dsp:sp modelId="{B29F7B8C-2DC5-43AC-8D36-0ECCE10562C3}">
      <dsp:nvSpPr>
        <dsp:cNvPr id="0" name=""/>
        <dsp:cNvSpPr/>
      </dsp:nvSpPr>
      <dsp:spPr>
        <a:xfrm>
          <a:off x="2166028"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2180263" y="567409"/>
        <a:ext cx="1825109" cy="457549"/>
      </dsp:txXfrm>
    </dsp:sp>
    <dsp:sp modelId="{D39828E4-CA6E-49BA-A185-CB09DDFE2719}">
      <dsp:nvSpPr>
        <dsp:cNvPr id="0" name=""/>
        <dsp:cNvSpPr/>
      </dsp:nvSpPr>
      <dsp:spPr>
        <a:xfrm>
          <a:off x="2166028"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sp:txBody>
      <dsp:txXfrm>
        <a:off x="2180263" y="15616"/>
        <a:ext cx="1825109" cy="457549"/>
      </dsp:txXfrm>
    </dsp:sp>
    <dsp:sp modelId="{D1323028-AB23-448F-B2C8-09EC620AA25C}">
      <dsp:nvSpPr>
        <dsp:cNvPr id="0" name=""/>
        <dsp:cNvSpPr/>
      </dsp:nvSpPr>
      <dsp:spPr>
        <a:xfrm>
          <a:off x="4331010"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4345245" y="3878171"/>
        <a:ext cx="1825109" cy="457549"/>
      </dsp:txXfrm>
    </dsp:sp>
    <dsp:sp modelId="{9641EA97-DDE9-4911-8F0F-1F9EEE9E221B}">
      <dsp:nvSpPr>
        <dsp:cNvPr id="0" name=""/>
        <dsp:cNvSpPr/>
      </dsp:nvSpPr>
      <dsp:spPr>
        <a:xfrm>
          <a:off x="4331010"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4345245" y="3326378"/>
        <a:ext cx="1825109" cy="457549"/>
      </dsp:txXfrm>
    </dsp:sp>
    <dsp:sp modelId="{3314AE34-BE87-45C1-9C45-CCD1F3F9415A}">
      <dsp:nvSpPr>
        <dsp:cNvPr id="0" name=""/>
        <dsp:cNvSpPr/>
      </dsp:nvSpPr>
      <dsp:spPr>
        <a:xfrm>
          <a:off x="4331010" y="2760349"/>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4345245" y="2774584"/>
        <a:ext cx="1825109" cy="457549"/>
      </dsp:txXfrm>
    </dsp:sp>
    <dsp:sp modelId="{22E3F09D-4F8D-4480-A670-645DAA852096}">
      <dsp:nvSpPr>
        <dsp:cNvPr id="0" name=""/>
        <dsp:cNvSpPr/>
      </dsp:nvSpPr>
      <dsp:spPr>
        <a:xfrm>
          <a:off x="4331010" y="2208555"/>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4345245" y="2222790"/>
        <a:ext cx="1825109" cy="457549"/>
      </dsp:txXfrm>
    </dsp:sp>
    <dsp:sp modelId="{72EB4A38-3FA1-499E-A17A-D8C9DB009724}">
      <dsp:nvSpPr>
        <dsp:cNvPr id="0" name=""/>
        <dsp:cNvSpPr/>
      </dsp:nvSpPr>
      <dsp:spPr>
        <a:xfrm>
          <a:off x="4331010"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4345245" y="1670997"/>
        <a:ext cx="1825109" cy="457549"/>
      </dsp:txXfrm>
    </dsp:sp>
    <dsp:sp modelId="{3451BBC5-7700-46F4-B36F-652127A422F6}">
      <dsp:nvSpPr>
        <dsp:cNvPr id="0" name=""/>
        <dsp:cNvSpPr/>
      </dsp:nvSpPr>
      <dsp:spPr>
        <a:xfrm>
          <a:off x="4331010" y="1104968"/>
          <a:ext cx="1853579"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sp:txBody>
      <dsp:txXfrm>
        <a:off x="4345245" y="1119203"/>
        <a:ext cx="1825109" cy="457549"/>
      </dsp:txXfrm>
    </dsp:sp>
    <dsp:sp modelId="{6914A49D-805B-4DC7-BF4F-FFC1CE71B083}">
      <dsp:nvSpPr>
        <dsp:cNvPr id="0" name=""/>
        <dsp:cNvSpPr/>
      </dsp:nvSpPr>
      <dsp:spPr>
        <a:xfrm>
          <a:off x="4331010" y="553174"/>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4345245" y="567409"/>
        <a:ext cx="1825109" cy="457549"/>
      </dsp:txXfrm>
    </dsp:sp>
    <dsp:sp modelId="{A0BD5C41-9735-4F7D-9B2B-3554CDC09E78}">
      <dsp:nvSpPr>
        <dsp:cNvPr id="0" name=""/>
        <dsp:cNvSpPr/>
      </dsp:nvSpPr>
      <dsp:spPr>
        <a:xfrm>
          <a:off x="4331010"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sp:txBody>
      <dsp:txXfrm>
        <a:off x="4345245" y="15616"/>
        <a:ext cx="1825109" cy="457549"/>
      </dsp:txXfrm>
    </dsp:sp>
    <dsp:sp modelId="{84A690FE-2A80-484A-9BE7-95B698377068}">
      <dsp:nvSpPr>
        <dsp:cNvPr id="0" name=""/>
        <dsp:cNvSpPr/>
      </dsp:nvSpPr>
      <dsp:spPr>
        <a:xfrm>
          <a:off x="6495991"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6510226" y="3878171"/>
        <a:ext cx="1825109" cy="457549"/>
      </dsp:txXfrm>
    </dsp:sp>
    <dsp:sp modelId="{5C1ED861-6CB3-4404-B8BA-816FBA55830D}">
      <dsp:nvSpPr>
        <dsp:cNvPr id="0" name=""/>
        <dsp:cNvSpPr/>
      </dsp:nvSpPr>
      <dsp:spPr>
        <a:xfrm>
          <a:off x="6495991"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6510226" y="3326378"/>
        <a:ext cx="1825109" cy="457549"/>
      </dsp:txXfrm>
    </dsp:sp>
    <dsp:sp modelId="{DEAFDCAA-4337-455D-B719-C90DFB0DC019}">
      <dsp:nvSpPr>
        <dsp:cNvPr id="0" name=""/>
        <dsp:cNvSpPr/>
      </dsp:nvSpPr>
      <dsp:spPr>
        <a:xfrm>
          <a:off x="6495991" y="2760349"/>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6510226" y="2774584"/>
        <a:ext cx="1825109" cy="457549"/>
      </dsp:txXfrm>
    </dsp:sp>
    <dsp:sp modelId="{BF932938-8AD9-4065-8990-4D79392236E7}">
      <dsp:nvSpPr>
        <dsp:cNvPr id="0" name=""/>
        <dsp:cNvSpPr/>
      </dsp:nvSpPr>
      <dsp:spPr>
        <a:xfrm>
          <a:off x="6495991" y="2208555"/>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6510226" y="2222790"/>
        <a:ext cx="1825109" cy="457549"/>
      </dsp:txXfrm>
    </dsp:sp>
    <dsp:sp modelId="{C5C82684-2FD5-48FF-BB2D-8900824B0783}">
      <dsp:nvSpPr>
        <dsp:cNvPr id="0" name=""/>
        <dsp:cNvSpPr/>
      </dsp:nvSpPr>
      <dsp:spPr>
        <a:xfrm>
          <a:off x="6495991"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6510226" y="1670997"/>
        <a:ext cx="1825109" cy="457549"/>
      </dsp:txXfrm>
    </dsp:sp>
    <dsp:sp modelId="{3FC04AB2-27E5-4199-8532-42873C0EB0F6}">
      <dsp:nvSpPr>
        <dsp:cNvPr id="0" name=""/>
        <dsp:cNvSpPr/>
      </dsp:nvSpPr>
      <dsp:spPr>
        <a:xfrm>
          <a:off x="6495991" y="1104968"/>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6510226" y="1119203"/>
        <a:ext cx="1825109" cy="457549"/>
      </dsp:txXfrm>
    </dsp:sp>
    <dsp:sp modelId="{24BB3F36-35F6-4E9C-AF52-DE585EF65261}">
      <dsp:nvSpPr>
        <dsp:cNvPr id="0" name=""/>
        <dsp:cNvSpPr/>
      </dsp:nvSpPr>
      <dsp:spPr>
        <a:xfrm>
          <a:off x="6495991" y="553174"/>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6510226" y="567409"/>
        <a:ext cx="1825109" cy="457549"/>
      </dsp:txXfrm>
    </dsp:sp>
    <dsp:sp modelId="{B36B095B-B903-46EF-8D1A-F4F29C5D71BE}">
      <dsp:nvSpPr>
        <dsp:cNvPr id="0" name=""/>
        <dsp:cNvSpPr/>
      </dsp:nvSpPr>
      <dsp:spPr>
        <a:xfrm>
          <a:off x="6495991" y="1381"/>
          <a:ext cx="1853579" cy="486019"/>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sp:txBody>
      <dsp:txXfrm>
        <a:off x="6510226" y="15616"/>
        <a:ext cx="1825109" cy="457549"/>
      </dsp:txXfrm>
    </dsp:sp>
    <dsp:sp modelId="{E14C3A99-F7F4-4743-90C9-E5985AB01909}">
      <dsp:nvSpPr>
        <dsp:cNvPr id="0" name=""/>
        <dsp:cNvSpPr/>
      </dsp:nvSpPr>
      <dsp:spPr>
        <a:xfrm>
          <a:off x="8660972" y="3863936"/>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3878171"/>
        <a:ext cx="1825109" cy="457549"/>
      </dsp:txXfrm>
    </dsp:sp>
    <dsp:sp modelId="{242C1DFA-94B1-4772-9B51-158FE99DD23A}">
      <dsp:nvSpPr>
        <dsp:cNvPr id="0" name=""/>
        <dsp:cNvSpPr/>
      </dsp:nvSpPr>
      <dsp:spPr>
        <a:xfrm>
          <a:off x="8660972" y="3312143"/>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3326378"/>
        <a:ext cx="1825109" cy="457549"/>
      </dsp:txXfrm>
    </dsp:sp>
    <dsp:sp modelId="{54D5FE6F-08E7-407D-B366-7BED12AEFF2B}">
      <dsp:nvSpPr>
        <dsp:cNvPr id="0" name=""/>
        <dsp:cNvSpPr/>
      </dsp:nvSpPr>
      <dsp:spPr>
        <a:xfrm>
          <a:off x="8660972" y="2760349"/>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2774584"/>
        <a:ext cx="1825109" cy="457549"/>
      </dsp:txXfrm>
    </dsp:sp>
    <dsp:sp modelId="{26E44126-F914-4D93-979C-7AC41AC5A121}">
      <dsp:nvSpPr>
        <dsp:cNvPr id="0" name=""/>
        <dsp:cNvSpPr/>
      </dsp:nvSpPr>
      <dsp:spPr>
        <a:xfrm>
          <a:off x="8660972" y="2208555"/>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2222790"/>
        <a:ext cx="1825109" cy="457549"/>
      </dsp:txXfrm>
    </dsp:sp>
    <dsp:sp modelId="{8EE135C6-115D-406E-9B42-6E7C25B9F9FA}">
      <dsp:nvSpPr>
        <dsp:cNvPr id="0" name=""/>
        <dsp:cNvSpPr/>
      </dsp:nvSpPr>
      <dsp:spPr>
        <a:xfrm>
          <a:off x="8660972"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Abstracted by Vendor</a:t>
          </a:r>
        </a:p>
      </dsp:txBody>
      <dsp:txXfrm>
        <a:off x="8675207" y="1670997"/>
        <a:ext cx="1825109" cy="457549"/>
      </dsp:txXfrm>
    </dsp:sp>
    <dsp:sp modelId="{A59091BA-286B-476D-B863-639FDBABA76D}">
      <dsp:nvSpPr>
        <dsp:cNvPr id="0" name=""/>
        <dsp:cNvSpPr/>
      </dsp:nvSpPr>
      <dsp:spPr>
        <a:xfrm>
          <a:off x="8660972" y="1104968"/>
          <a:ext cx="1853579" cy="486019"/>
        </a:xfrm>
        <a:prstGeom prst="roundRect">
          <a:avLst>
            <a:gd name="adj" fmla="val 10000"/>
          </a:avLst>
        </a:prstGeom>
        <a:solidFill>
          <a:srgbClr val="00B0F0"/>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Customer Managed</a:t>
          </a:r>
          <a:br>
            <a:rPr lang="en-US" sz="1200" kern="1200"/>
          </a:br>
          <a:r>
            <a:rPr lang="en-US" sz="1200" kern="1200"/>
            <a:t>Unit Of Scale</a:t>
          </a:r>
        </a:p>
      </dsp:txBody>
      <dsp:txXfrm>
        <a:off x="8675207" y="1119203"/>
        <a:ext cx="1825109" cy="457549"/>
      </dsp:txXfrm>
    </dsp:sp>
    <dsp:sp modelId="{3699290D-A6A1-43C3-ADBA-DB604EC8CC8C}">
      <dsp:nvSpPr>
        <dsp:cNvPr id="0" name=""/>
        <dsp:cNvSpPr/>
      </dsp:nvSpPr>
      <dsp:spPr>
        <a:xfrm>
          <a:off x="8660972"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sp:txBody>
      <dsp:txXfrm>
        <a:off x="8675207" y="567409"/>
        <a:ext cx="1825109" cy="4575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B8FA6-87A5-4637-9CE6-1CD63CC5D95D}">
      <dsp:nvSpPr>
        <dsp:cNvPr id="0" name=""/>
        <dsp:cNvSpPr/>
      </dsp:nvSpPr>
      <dsp:spPr>
        <a:xfrm>
          <a:off x="7291" y="3863936"/>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21526" y="3878171"/>
        <a:ext cx="1506766" cy="457549"/>
      </dsp:txXfrm>
    </dsp:sp>
    <dsp:sp modelId="{17305019-8515-4E54-BF19-64CE5DA9692D}">
      <dsp:nvSpPr>
        <dsp:cNvPr id="0" name=""/>
        <dsp:cNvSpPr/>
      </dsp:nvSpPr>
      <dsp:spPr>
        <a:xfrm>
          <a:off x="7291" y="3312143"/>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21526" y="3326378"/>
        <a:ext cx="1506766" cy="457549"/>
      </dsp:txXfrm>
    </dsp:sp>
    <dsp:sp modelId="{083490B4-BE90-4908-9837-ECEB8ED59795}">
      <dsp:nvSpPr>
        <dsp:cNvPr id="0" name=""/>
        <dsp:cNvSpPr/>
      </dsp:nvSpPr>
      <dsp:spPr>
        <a:xfrm>
          <a:off x="7291" y="2760349"/>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21526" y="2774584"/>
        <a:ext cx="1506766" cy="457549"/>
      </dsp:txXfrm>
    </dsp:sp>
    <dsp:sp modelId="{7DF7A294-96D7-4003-89FE-8269DB31D43A}">
      <dsp:nvSpPr>
        <dsp:cNvPr id="0" name=""/>
        <dsp:cNvSpPr/>
      </dsp:nvSpPr>
      <dsp:spPr>
        <a:xfrm>
          <a:off x="7291" y="2208555"/>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21526" y="2222790"/>
        <a:ext cx="1506766" cy="457549"/>
      </dsp:txXfrm>
    </dsp:sp>
    <dsp:sp modelId="{A0AF536B-4D57-4027-8197-DF3F74D8E234}">
      <dsp:nvSpPr>
        <dsp:cNvPr id="0" name=""/>
        <dsp:cNvSpPr/>
      </dsp:nvSpPr>
      <dsp:spPr>
        <a:xfrm>
          <a:off x="7291" y="1656762"/>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21526" y="1670997"/>
        <a:ext cx="1506766" cy="457549"/>
      </dsp:txXfrm>
    </dsp:sp>
    <dsp:sp modelId="{D3C7C611-C9CF-4066-8598-FBB9C84834ED}">
      <dsp:nvSpPr>
        <dsp:cNvPr id="0" name=""/>
        <dsp:cNvSpPr/>
      </dsp:nvSpPr>
      <dsp:spPr>
        <a:xfrm>
          <a:off x="7291" y="1104968"/>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21526" y="1119203"/>
        <a:ext cx="1506766" cy="457549"/>
      </dsp:txXfrm>
    </dsp:sp>
    <dsp:sp modelId="{9188F86F-C197-4736-BAE5-EBE77CC688DA}">
      <dsp:nvSpPr>
        <dsp:cNvPr id="0" name=""/>
        <dsp:cNvSpPr/>
      </dsp:nvSpPr>
      <dsp:spPr>
        <a:xfrm>
          <a:off x="7291"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21526" y="567409"/>
        <a:ext cx="1506766" cy="457549"/>
      </dsp:txXfrm>
    </dsp:sp>
    <dsp:sp modelId="{8C164D4F-C82D-4CF2-9BE2-4E43EDEF7C72}">
      <dsp:nvSpPr>
        <dsp:cNvPr id="0" name=""/>
        <dsp:cNvSpPr/>
      </dsp:nvSpPr>
      <dsp:spPr>
        <a:xfrm>
          <a:off x="7291" y="1381"/>
          <a:ext cx="1535236"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sp:txBody>
      <dsp:txXfrm>
        <a:off x="21526" y="15616"/>
        <a:ext cx="1506766" cy="457549"/>
      </dsp:txXfrm>
    </dsp:sp>
    <dsp:sp modelId="{31C1B94A-4248-41F8-A11A-6AE8D3F7D0BC}">
      <dsp:nvSpPr>
        <dsp:cNvPr id="0" name=""/>
        <dsp:cNvSpPr/>
      </dsp:nvSpPr>
      <dsp:spPr>
        <a:xfrm>
          <a:off x="1800447"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Hardware</a:t>
          </a:r>
        </a:p>
      </dsp:txBody>
      <dsp:txXfrm>
        <a:off x="1814682" y="3878171"/>
        <a:ext cx="1506766" cy="457549"/>
      </dsp:txXfrm>
    </dsp:sp>
    <dsp:sp modelId="{7CAFF14E-C903-48B4-B760-901796348CDE}">
      <dsp:nvSpPr>
        <dsp:cNvPr id="0" name=""/>
        <dsp:cNvSpPr/>
      </dsp:nvSpPr>
      <dsp:spPr>
        <a:xfrm>
          <a:off x="1800447"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sp:txBody>
      <dsp:txXfrm>
        <a:off x="1814682" y="3326378"/>
        <a:ext cx="1506766" cy="457549"/>
      </dsp:txXfrm>
    </dsp:sp>
    <dsp:sp modelId="{82E73064-FFA9-420F-B27E-3D7FBBBBA4C5}">
      <dsp:nvSpPr>
        <dsp:cNvPr id="0" name=""/>
        <dsp:cNvSpPr/>
      </dsp:nvSpPr>
      <dsp:spPr>
        <a:xfrm>
          <a:off x="1800447" y="2760349"/>
          <a:ext cx="1535236"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sp:txBody>
      <dsp:txXfrm>
        <a:off x="1814682" y="2774584"/>
        <a:ext cx="1506766" cy="457549"/>
      </dsp:txXfrm>
    </dsp:sp>
    <dsp:sp modelId="{C6F3DFD3-117D-4549-AEA3-7410C4D2F33E}">
      <dsp:nvSpPr>
        <dsp:cNvPr id="0" name=""/>
        <dsp:cNvSpPr/>
      </dsp:nvSpPr>
      <dsp:spPr>
        <a:xfrm>
          <a:off x="1800447" y="2208555"/>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1814682" y="2222790"/>
        <a:ext cx="1506766" cy="457549"/>
      </dsp:txXfrm>
    </dsp:sp>
    <dsp:sp modelId="{B3B07292-ADD0-44AD-852F-936B3A43AA78}">
      <dsp:nvSpPr>
        <dsp:cNvPr id="0" name=""/>
        <dsp:cNvSpPr/>
      </dsp:nvSpPr>
      <dsp:spPr>
        <a:xfrm>
          <a:off x="1800447" y="1656762"/>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1814682" y="1670997"/>
        <a:ext cx="1506766" cy="457549"/>
      </dsp:txXfrm>
    </dsp:sp>
    <dsp:sp modelId="{C4ADD9A1-F4D3-46F0-B80D-EDE571E0353E}">
      <dsp:nvSpPr>
        <dsp:cNvPr id="0" name=""/>
        <dsp:cNvSpPr/>
      </dsp:nvSpPr>
      <dsp:spPr>
        <a:xfrm>
          <a:off x="1800447" y="1104968"/>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1814682" y="1119203"/>
        <a:ext cx="1506766" cy="457549"/>
      </dsp:txXfrm>
    </dsp:sp>
    <dsp:sp modelId="{B29F7B8C-2DC5-43AC-8D36-0ECCE10562C3}">
      <dsp:nvSpPr>
        <dsp:cNvPr id="0" name=""/>
        <dsp:cNvSpPr/>
      </dsp:nvSpPr>
      <dsp:spPr>
        <a:xfrm>
          <a:off x="1800447"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1814682" y="567409"/>
        <a:ext cx="1506766" cy="457549"/>
      </dsp:txXfrm>
    </dsp:sp>
    <dsp:sp modelId="{D39828E4-CA6E-49BA-A185-CB09DDFE2719}">
      <dsp:nvSpPr>
        <dsp:cNvPr id="0" name=""/>
        <dsp:cNvSpPr/>
      </dsp:nvSpPr>
      <dsp:spPr>
        <a:xfrm>
          <a:off x="1800447" y="1381"/>
          <a:ext cx="1535236"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sp:txBody>
      <dsp:txXfrm>
        <a:off x="1814682" y="15616"/>
        <a:ext cx="1506766" cy="457549"/>
      </dsp:txXfrm>
    </dsp:sp>
    <dsp:sp modelId="{D1323028-AB23-448F-B2C8-09EC620AA25C}">
      <dsp:nvSpPr>
        <dsp:cNvPr id="0" name=""/>
        <dsp:cNvSpPr/>
      </dsp:nvSpPr>
      <dsp:spPr>
        <a:xfrm>
          <a:off x="3593603"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Hardware</a:t>
          </a:r>
        </a:p>
      </dsp:txBody>
      <dsp:txXfrm>
        <a:off x="3607838" y="3878171"/>
        <a:ext cx="1506766" cy="457549"/>
      </dsp:txXfrm>
    </dsp:sp>
    <dsp:sp modelId="{9641EA97-DDE9-4911-8F0F-1F9EEE9E221B}">
      <dsp:nvSpPr>
        <dsp:cNvPr id="0" name=""/>
        <dsp:cNvSpPr/>
      </dsp:nvSpPr>
      <dsp:spPr>
        <a:xfrm>
          <a:off x="3593603"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3607838" y="3326378"/>
        <a:ext cx="1506766" cy="457549"/>
      </dsp:txXfrm>
    </dsp:sp>
    <dsp:sp modelId="{3314AE34-BE87-45C1-9C45-CCD1F3F9415A}">
      <dsp:nvSpPr>
        <dsp:cNvPr id="0" name=""/>
        <dsp:cNvSpPr/>
      </dsp:nvSpPr>
      <dsp:spPr>
        <a:xfrm>
          <a:off x="3593603" y="2760349"/>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3607838" y="2774584"/>
        <a:ext cx="1506766" cy="457549"/>
      </dsp:txXfrm>
    </dsp:sp>
    <dsp:sp modelId="{22E3F09D-4F8D-4480-A670-645DAA852096}">
      <dsp:nvSpPr>
        <dsp:cNvPr id="0" name=""/>
        <dsp:cNvSpPr/>
      </dsp:nvSpPr>
      <dsp:spPr>
        <a:xfrm>
          <a:off x="3593603" y="2208555"/>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3607838" y="2222790"/>
        <a:ext cx="1506766" cy="457549"/>
      </dsp:txXfrm>
    </dsp:sp>
    <dsp:sp modelId="{72EB4A38-3FA1-499E-A17A-D8C9DB009724}">
      <dsp:nvSpPr>
        <dsp:cNvPr id="0" name=""/>
        <dsp:cNvSpPr/>
      </dsp:nvSpPr>
      <dsp:spPr>
        <a:xfrm>
          <a:off x="3593603" y="1656762"/>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3607838" y="1670997"/>
        <a:ext cx="1506766" cy="457549"/>
      </dsp:txXfrm>
    </dsp:sp>
    <dsp:sp modelId="{3451BBC5-7700-46F4-B36F-652127A422F6}">
      <dsp:nvSpPr>
        <dsp:cNvPr id="0" name=""/>
        <dsp:cNvSpPr/>
      </dsp:nvSpPr>
      <dsp:spPr>
        <a:xfrm>
          <a:off x="3593603" y="1104968"/>
          <a:ext cx="1535236"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sp:txBody>
      <dsp:txXfrm>
        <a:off x="3607838" y="1119203"/>
        <a:ext cx="1506766" cy="457549"/>
      </dsp:txXfrm>
    </dsp:sp>
    <dsp:sp modelId="{6914A49D-805B-4DC7-BF4F-FFC1CE71B083}">
      <dsp:nvSpPr>
        <dsp:cNvPr id="0" name=""/>
        <dsp:cNvSpPr/>
      </dsp:nvSpPr>
      <dsp:spPr>
        <a:xfrm>
          <a:off x="3593603"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3607838" y="567409"/>
        <a:ext cx="1506766" cy="457549"/>
      </dsp:txXfrm>
    </dsp:sp>
    <dsp:sp modelId="{A0BD5C41-9735-4F7D-9B2B-3554CDC09E78}">
      <dsp:nvSpPr>
        <dsp:cNvPr id="0" name=""/>
        <dsp:cNvSpPr/>
      </dsp:nvSpPr>
      <dsp:spPr>
        <a:xfrm>
          <a:off x="3593603" y="1381"/>
          <a:ext cx="1535236"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sp:txBody>
      <dsp:txXfrm>
        <a:off x="3607838" y="15616"/>
        <a:ext cx="1506766" cy="457549"/>
      </dsp:txXfrm>
    </dsp:sp>
    <dsp:sp modelId="{84A690FE-2A80-484A-9BE7-95B698377068}">
      <dsp:nvSpPr>
        <dsp:cNvPr id="0" name=""/>
        <dsp:cNvSpPr/>
      </dsp:nvSpPr>
      <dsp:spPr>
        <a:xfrm>
          <a:off x="5386759"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Hardware</a:t>
          </a:r>
        </a:p>
      </dsp:txBody>
      <dsp:txXfrm>
        <a:off x="5400994" y="3878171"/>
        <a:ext cx="1506766" cy="457549"/>
      </dsp:txXfrm>
    </dsp:sp>
    <dsp:sp modelId="{C62C89D1-E2DD-4672-BA6F-7E88155E1DE7}">
      <dsp:nvSpPr>
        <dsp:cNvPr id="0" name=""/>
        <dsp:cNvSpPr/>
      </dsp:nvSpPr>
      <dsp:spPr>
        <a:xfrm>
          <a:off x="5386759"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sp:txBody>
      <dsp:txXfrm>
        <a:off x="5400994" y="3326378"/>
        <a:ext cx="1506766" cy="457549"/>
      </dsp:txXfrm>
    </dsp:sp>
    <dsp:sp modelId="{2376ED65-BEB3-42D3-A928-8F908A6C7DF4}">
      <dsp:nvSpPr>
        <dsp:cNvPr id="0" name=""/>
        <dsp:cNvSpPr/>
      </dsp:nvSpPr>
      <dsp:spPr>
        <a:xfrm>
          <a:off x="5386759" y="2760349"/>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Operating System</a:t>
          </a:r>
        </a:p>
      </dsp:txBody>
      <dsp:txXfrm>
        <a:off x="5400994" y="2774584"/>
        <a:ext cx="1506766" cy="457549"/>
      </dsp:txXfrm>
    </dsp:sp>
    <dsp:sp modelId="{802646E4-0743-4CCE-B8DC-112AC589FC9D}">
      <dsp:nvSpPr>
        <dsp:cNvPr id="0" name=""/>
        <dsp:cNvSpPr/>
      </dsp:nvSpPr>
      <dsp:spPr>
        <a:xfrm>
          <a:off x="5386759" y="2208555"/>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5400994" y="2222790"/>
        <a:ext cx="1506766" cy="457549"/>
      </dsp:txXfrm>
    </dsp:sp>
    <dsp:sp modelId="{FC05B94D-1AE3-4EA0-9CFF-2A33451661DE}">
      <dsp:nvSpPr>
        <dsp:cNvPr id="0" name=""/>
        <dsp:cNvSpPr/>
      </dsp:nvSpPr>
      <dsp:spPr>
        <a:xfrm>
          <a:off x="5386759" y="1656762"/>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5400994" y="1670997"/>
        <a:ext cx="1506766" cy="457549"/>
      </dsp:txXfrm>
    </dsp:sp>
    <dsp:sp modelId="{BF757514-54AA-49B6-84B0-9D511E5BAD93}">
      <dsp:nvSpPr>
        <dsp:cNvPr id="0" name=""/>
        <dsp:cNvSpPr/>
      </dsp:nvSpPr>
      <dsp:spPr>
        <a:xfrm>
          <a:off x="5386759" y="1104968"/>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5400994" y="1119203"/>
        <a:ext cx="1506766" cy="457549"/>
      </dsp:txXfrm>
    </dsp:sp>
    <dsp:sp modelId="{BF04F8EE-F92C-4FD5-A3F3-77A89CFB1254}">
      <dsp:nvSpPr>
        <dsp:cNvPr id="0" name=""/>
        <dsp:cNvSpPr/>
      </dsp:nvSpPr>
      <dsp:spPr>
        <a:xfrm>
          <a:off x="5386759" y="553174"/>
          <a:ext cx="1535236" cy="486019"/>
        </a:xfrm>
        <a:prstGeom prst="roundRect">
          <a:avLst>
            <a:gd name="adj" fmla="val 10000"/>
          </a:avLst>
        </a:prstGeom>
        <a:solidFill>
          <a:srgbClr val="00B0F0"/>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5400994" y="567409"/>
        <a:ext cx="1506766" cy="457549"/>
      </dsp:txXfrm>
    </dsp:sp>
    <dsp:sp modelId="{D2420BEB-2A81-4DD8-B43D-2630FAE15C83}">
      <dsp:nvSpPr>
        <dsp:cNvPr id="0" name=""/>
        <dsp:cNvSpPr/>
      </dsp:nvSpPr>
      <dsp:spPr>
        <a:xfrm>
          <a:off x="5386759" y="1381"/>
          <a:ext cx="1535236" cy="486019"/>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err="1">
              <a:solidFill>
                <a:prstClr val="black"/>
              </a:solidFill>
              <a:latin typeface="Calibri" panose="020F0502020204030204"/>
              <a:ea typeface="+mn-ea"/>
              <a:cs typeface="+mn-cs"/>
            </a:rPr>
            <a:t>FaaS</a:t>
          </a:r>
          <a:endParaRPr lang="en-US" sz="1600" kern="1200">
            <a:solidFill>
              <a:prstClr val="black"/>
            </a:solidFill>
            <a:latin typeface="Calibri" panose="020F0502020204030204"/>
            <a:ea typeface="+mn-ea"/>
            <a:cs typeface="+mn-cs"/>
          </a:endParaRPr>
        </a:p>
      </dsp:txBody>
      <dsp:txXfrm>
        <a:off x="5400994" y="15616"/>
        <a:ext cx="1506766" cy="457549"/>
      </dsp:txXfrm>
    </dsp:sp>
    <dsp:sp modelId="{FF91CCD9-CF39-4719-8596-55CEDDC66CB9}">
      <dsp:nvSpPr>
        <dsp:cNvPr id="0" name=""/>
        <dsp:cNvSpPr/>
      </dsp:nvSpPr>
      <dsp:spPr>
        <a:xfrm>
          <a:off x="7179916"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Hardware</a:t>
          </a:r>
        </a:p>
      </dsp:txBody>
      <dsp:txXfrm>
        <a:off x="7194151" y="3878171"/>
        <a:ext cx="1506766" cy="457549"/>
      </dsp:txXfrm>
    </dsp:sp>
    <dsp:sp modelId="{5C1ED861-6CB3-4404-B8BA-816FBA55830D}">
      <dsp:nvSpPr>
        <dsp:cNvPr id="0" name=""/>
        <dsp:cNvSpPr/>
      </dsp:nvSpPr>
      <dsp:spPr>
        <a:xfrm>
          <a:off x="7179916"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sp:txBody>
      <dsp:txXfrm>
        <a:off x="7194151" y="3326378"/>
        <a:ext cx="1506766" cy="457549"/>
      </dsp:txXfrm>
    </dsp:sp>
    <dsp:sp modelId="{DEAFDCAA-4337-455D-B719-C90DFB0DC019}">
      <dsp:nvSpPr>
        <dsp:cNvPr id="0" name=""/>
        <dsp:cNvSpPr/>
      </dsp:nvSpPr>
      <dsp:spPr>
        <a:xfrm>
          <a:off x="7179916" y="2760349"/>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Operating</a:t>
          </a:r>
          <a:r>
            <a:rPr lang="en-US" sz="1600" kern="1200"/>
            <a:t> System</a:t>
          </a:r>
        </a:p>
      </dsp:txBody>
      <dsp:txXfrm>
        <a:off x="7194151" y="2774584"/>
        <a:ext cx="1506766" cy="457549"/>
      </dsp:txXfrm>
    </dsp:sp>
    <dsp:sp modelId="{BF932938-8AD9-4065-8990-4D79392236E7}">
      <dsp:nvSpPr>
        <dsp:cNvPr id="0" name=""/>
        <dsp:cNvSpPr/>
      </dsp:nvSpPr>
      <dsp:spPr>
        <a:xfrm>
          <a:off x="7179916" y="2208555"/>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7194151" y="2222790"/>
        <a:ext cx="1506766" cy="457549"/>
      </dsp:txXfrm>
    </dsp:sp>
    <dsp:sp modelId="{C5C82684-2FD5-48FF-BB2D-8900824B0783}">
      <dsp:nvSpPr>
        <dsp:cNvPr id="0" name=""/>
        <dsp:cNvSpPr/>
      </dsp:nvSpPr>
      <dsp:spPr>
        <a:xfrm>
          <a:off x="7179916" y="1656762"/>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7194151" y="1670997"/>
        <a:ext cx="1506766" cy="457549"/>
      </dsp:txXfrm>
    </dsp:sp>
    <dsp:sp modelId="{3FC04AB2-27E5-4199-8532-42873C0EB0F6}">
      <dsp:nvSpPr>
        <dsp:cNvPr id="0" name=""/>
        <dsp:cNvSpPr/>
      </dsp:nvSpPr>
      <dsp:spPr>
        <a:xfrm>
          <a:off x="7179916" y="1104968"/>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7194151" y="1119203"/>
        <a:ext cx="1506766" cy="457549"/>
      </dsp:txXfrm>
    </dsp:sp>
    <dsp:sp modelId="{24BB3F36-35F6-4E9C-AF52-DE585EF65261}">
      <dsp:nvSpPr>
        <dsp:cNvPr id="0" name=""/>
        <dsp:cNvSpPr/>
      </dsp:nvSpPr>
      <dsp:spPr>
        <a:xfrm>
          <a:off x="7179916" y="553174"/>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7194151" y="567409"/>
        <a:ext cx="1506766" cy="457549"/>
      </dsp:txXfrm>
    </dsp:sp>
    <dsp:sp modelId="{B36B095B-B903-46EF-8D1A-F4F29C5D71BE}">
      <dsp:nvSpPr>
        <dsp:cNvPr id="0" name=""/>
        <dsp:cNvSpPr/>
      </dsp:nvSpPr>
      <dsp:spPr>
        <a:xfrm>
          <a:off x="7179916" y="1381"/>
          <a:ext cx="1535236" cy="486019"/>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sp:txBody>
      <dsp:txXfrm>
        <a:off x="7194151" y="15616"/>
        <a:ext cx="1506766" cy="457549"/>
      </dsp:txXfrm>
    </dsp:sp>
    <dsp:sp modelId="{E14C3A99-F7F4-4743-90C9-E5985AB01909}">
      <dsp:nvSpPr>
        <dsp:cNvPr id="0" name=""/>
        <dsp:cNvSpPr/>
      </dsp:nvSpPr>
      <dsp:spPr>
        <a:xfrm>
          <a:off x="8973072" y="3863936"/>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987307" y="3878171"/>
        <a:ext cx="1506766" cy="457549"/>
      </dsp:txXfrm>
    </dsp:sp>
    <dsp:sp modelId="{242C1DFA-94B1-4772-9B51-158FE99DD23A}">
      <dsp:nvSpPr>
        <dsp:cNvPr id="0" name=""/>
        <dsp:cNvSpPr/>
      </dsp:nvSpPr>
      <dsp:spPr>
        <a:xfrm>
          <a:off x="8973072" y="3312143"/>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987307" y="3326378"/>
        <a:ext cx="1506766" cy="457549"/>
      </dsp:txXfrm>
    </dsp:sp>
    <dsp:sp modelId="{54D5FE6F-08E7-407D-B366-7BED12AEFF2B}">
      <dsp:nvSpPr>
        <dsp:cNvPr id="0" name=""/>
        <dsp:cNvSpPr/>
      </dsp:nvSpPr>
      <dsp:spPr>
        <a:xfrm>
          <a:off x="8973072" y="2760349"/>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987307" y="2774584"/>
        <a:ext cx="1506766" cy="457549"/>
      </dsp:txXfrm>
    </dsp:sp>
    <dsp:sp modelId="{26E44126-F914-4D93-979C-7AC41AC5A121}">
      <dsp:nvSpPr>
        <dsp:cNvPr id="0" name=""/>
        <dsp:cNvSpPr/>
      </dsp:nvSpPr>
      <dsp:spPr>
        <a:xfrm>
          <a:off x="8973072" y="2208555"/>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987307" y="2222790"/>
        <a:ext cx="1506766" cy="457549"/>
      </dsp:txXfrm>
    </dsp:sp>
    <dsp:sp modelId="{8EE135C6-115D-406E-9B42-6E7C25B9F9FA}">
      <dsp:nvSpPr>
        <dsp:cNvPr id="0" name=""/>
        <dsp:cNvSpPr/>
      </dsp:nvSpPr>
      <dsp:spPr>
        <a:xfrm>
          <a:off x="8973072" y="1656762"/>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Abstracted by Vendor</a:t>
          </a:r>
        </a:p>
      </dsp:txBody>
      <dsp:txXfrm>
        <a:off x="8987307" y="1670997"/>
        <a:ext cx="1506766" cy="457549"/>
      </dsp:txXfrm>
    </dsp:sp>
    <dsp:sp modelId="{A59091BA-286B-476D-B863-639FDBABA76D}">
      <dsp:nvSpPr>
        <dsp:cNvPr id="0" name=""/>
        <dsp:cNvSpPr/>
      </dsp:nvSpPr>
      <dsp:spPr>
        <a:xfrm>
          <a:off x="8973072" y="1104968"/>
          <a:ext cx="1535236" cy="486019"/>
        </a:xfrm>
        <a:prstGeom prst="roundRect">
          <a:avLst>
            <a:gd name="adj" fmla="val 10000"/>
          </a:avLst>
        </a:prstGeom>
        <a:solidFill>
          <a:srgbClr val="00B0F0"/>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Customer Managed</a:t>
          </a:r>
          <a:br>
            <a:rPr lang="en-US" sz="1200" kern="1200"/>
          </a:br>
          <a:r>
            <a:rPr lang="en-US" sz="1200" kern="1200"/>
            <a:t>Unit Of Scale</a:t>
          </a:r>
        </a:p>
      </dsp:txBody>
      <dsp:txXfrm>
        <a:off x="8987307" y="1119203"/>
        <a:ext cx="1506766" cy="457549"/>
      </dsp:txXfrm>
    </dsp:sp>
    <dsp:sp modelId="{3699290D-A6A1-43C3-ADBA-DB604EC8CC8C}">
      <dsp:nvSpPr>
        <dsp:cNvPr id="0" name=""/>
        <dsp:cNvSpPr/>
      </dsp:nvSpPr>
      <dsp:spPr>
        <a:xfrm>
          <a:off x="8973072"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sp:txBody>
      <dsp:txXfrm>
        <a:off x="8987307" y="567409"/>
        <a:ext cx="1506766" cy="4575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B8FA6-87A5-4637-9CE6-1CD63CC5D95D}">
      <dsp:nvSpPr>
        <dsp:cNvPr id="0" name=""/>
        <dsp:cNvSpPr/>
      </dsp:nvSpPr>
      <dsp:spPr>
        <a:xfrm>
          <a:off x="1047" y="3863936"/>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15282" y="3878171"/>
        <a:ext cx="1825109" cy="457549"/>
      </dsp:txXfrm>
    </dsp:sp>
    <dsp:sp modelId="{17305019-8515-4E54-BF19-64CE5DA9692D}">
      <dsp:nvSpPr>
        <dsp:cNvPr id="0" name=""/>
        <dsp:cNvSpPr/>
      </dsp:nvSpPr>
      <dsp:spPr>
        <a:xfrm>
          <a:off x="1047" y="3312143"/>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15282" y="3326378"/>
        <a:ext cx="1825109" cy="457549"/>
      </dsp:txXfrm>
    </dsp:sp>
    <dsp:sp modelId="{083490B4-BE90-4908-9837-ECEB8ED59795}">
      <dsp:nvSpPr>
        <dsp:cNvPr id="0" name=""/>
        <dsp:cNvSpPr/>
      </dsp:nvSpPr>
      <dsp:spPr>
        <a:xfrm>
          <a:off x="1047" y="2760349"/>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15282" y="2774584"/>
        <a:ext cx="1825109" cy="457549"/>
      </dsp:txXfrm>
    </dsp:sp>
    <dsp:sp modelId="{7DF7A294-96D7-4003-89FE-8269DB31D43A}">
      <dsp:nvSpPr>
        <dsp:cNvPr id="0" name=""/>
        <dsp:cNvSpPr/>
      </dsp:nvSpPr>
      <dsp:spPr>
        <a:xfrm>
          <a:off x="1047" y="2208555"/>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15282" y="2222790"/>
        <a:ext cx="1825109" cy="457549"/>
      </dsp:txXfrm>
    </dsp:sp>
    <dsp:sp modelId="{A0AF536B-4D57-4027-8197-DF3F74D8E234}">
      <dsp:nvSpPr>
        <dsp:cNvPr id="0" name=""/>
        <dsp:cNvSpPr/>
      </dsp:nvSpPr>
      <dsp:spPr>
        <a:xfrm>
          <a:off x="1047" y="1656762"/>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15282" y="1670997"/>
        <a:ext cx="1825109" cy="457549"/>
      </dsp:txXfrm>
    </dsp:sp>
    <dsp:sp modelId="{D3C7C611-C9CF-4066-8598-FBB9C84834ED}">
      <dsp:nvSpPr>
        <dsp:cNvPr id="0" name=""/>
        <dsp:cNvSpPr/>
      </dsp:nvSpPr>
      <dsp:spPr>
        <a:xfrm>
          <a:off x="1047" y="1104968"/>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15282" y="1119203"/>
        <a:ext cx="1825109" cy="457549"/>
      </dsp:txXfrm>
    </dsp:sp>
    <dsp:sp modelId="{9188F86F-C197-4736-BAE5-EBE77CC688DA}">
      <dsp:nvSpPr>
        <dsp:cNvPr id="0" name=""/>
        <dsp:cNvSpPr/>
      </dsp:nvSpPr>
      <dsp:spPr>
        <a:xfrm>
          <a:off x="1047"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15282" y="567409"/>
        <a:ext cx="1825109" cy="457549"/>
      </dsp:txXfrm>
    </dsp:sp>
    <dsp:sp modelId="{8C164D4F-C82D-4CF2-9BE2-4E43EDEF7C72}">
      <dsp:nvSpPr>
        <dsp:cNvPr id="0" name=""/>
        <dsp:cNvSpPr/>
      </dsp:nvSpPr>
      <dsp:spPr>
        <a:xfrm>
          <a:off x="1047"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sp:txBody>
      <dsp:txXfrm>
        <a:off x="15282" y="15616"/>
        <a:ext cx="1825109" cy="457549"/>
      </dsp:txXfrm>
    </dsp:sp>
    <dsp:sp modelId="{31C1B94A-4248-41F8-A11A-6AE8D3F7D0BC}">
      <dsp:nvSpPr>
        <dsp:cNvPr id="0" name=""/>
        <dsp:cNvSpPr/>
      </dsp:nvSpPr>
      <dsp:spPr>
        <a:xfrm>
          <a:off x="2166028"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2180263" y="3878171"/>
        <a:ext cx="1825109" cy="457549"/>
      </dsp:txXfrm>
    </dsp:sp>
    <dsp:sp modelId="{7CAFF14E-C903-48B4-B760-901796348CDE}">
      <dsp:nvSpPr>
        <dsp:cNvPr id="0" name=""/>
        <dsp:cNvSpPr/>
      </dsp:nvSpPr>
      <dsp:spPr>
        <a:xfrm>
          <a:off x="2166028"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sp:txBody>
      <dsp:txXfrm>
        <a:off x="2180263" y="3326378"/>
        <a:ext cx="1825109" cy="457549"/>
      </dsp:txXfrm>
    </dsp:sp>
    <dsp:sp modelId="{82E73064-FFA9-420F-B27E-3D7FBBBBA4C5}">
      <dsp:nvSpPr>
        <dsp:cNvPr id="0" name=""/>
        <dsp:cNvSpPr/>
      </dsp:nvSpPr>
      <dsp:spPr>
        <a:xfrm>
          <a:off x="2166028" y="2760349"/>
          <a:ext cx="1853579"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sp:txBody>
      <dsp:txXfrm>
        <a:off x="2180263" y="2774584"/>
        <a:ext cx="1825109" cy="457549"/>
      </dsp:txXfrm>
    </dsp:sp>
    <dsp:sp modelId="{C6F3DFD3-117D-4549-AEA3-7410C4D2F33E}">
      <dsp:nvSpPr>
        <dsp:cNvPr id="0" name=""/>
        <dsp:cNvSpPr/>
      </dsp:nvSpPr>
      <dsp:spPr>
        <a:xfrm>
          <a:off x="2166028" y="2208555"/>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2180263" y="2222790"/>
        <a:ext cx="1825109" cy="457549"/>
      </dsp:txXfrm>
    </dsp:sp>
    <dsp:sp modelId="{B3B07292-ADD0-44AD-852F-936B3A43AA78}">
      <dsp:nvSpPr>
        <dsp:cNvPr id="0" name=""/>
        <dsp:cNvSpPr/>
      </dsp:nvSpPr>
      <dsp:spPr>
        <a:xfrm>
          <a:off x="2166028" y="1656762"/>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2180263" y="1670997"/>
        <a:ext cx="1825109" cy="457549"/>
      </dsp:txXfrm>
    </dsp:sp>
    <dsp:sp modelId="{C4ADD9A1-F4D3-46F0-B80D-EDE571E0353E}">
      <dsp:nvSpPr>
        <dsp:cNvPr id="0" name=""/>
        <dsp:cNvSpPr/>
      </dsp:nvSpPr>
      <dsp:spPr>
        <a:xfrm>
          <a:off x="2166028" y="1104968"/>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2180263" y="1119203"/>
        <a:ext cx="1825109" cy="457549"/>
      </dsp:txXfrm>
    </dsp:sp>
    <dsp:sp modelId="{B29F7B8C-2DC5-43AC-8D36-0ECCE10562C3}">
      <dsp:nvSpPr>
        <dsp:cNvPr id="0" name=""/>
        <dsp:cNvSpPr/>
      </dsp:nvSpPr>
      <dsp:spPr>
        <a:xfrm>
          <a:off x="2166028"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2180263" y="567409"/>
        <a:ext cx="1825109" cy="457549"/>
      </dsp:txXfrm>
    </dsp:sp>
    <dsp:sp modelId="{D39828E4-CA6E-49BA-A185-CB09DDFE2719}">
      <dsp:nvSpPr>
        <dsp:cNvPr id="0" name=""/>
        <dsp:cNvSpPr/>
      </dsp:nvSpPr>
      <dsp:spPr>
        <a:xfrm>
          <a:off x="2166028"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sp:txBody>
      <dsp:txXfrm>
        <a:off x="2180263" y="15616"/>
        <a:ext cx="1825109" cy="457549"/>
      </dsp:txXfrm>
    </dsp:sp>
    <dsp:sp modelId="{D1323028-AB23-448F-B2C8-09EC620AA25C}">
      <dsp:nvSpPr>
        <dsp:cNvPr id="0" name=""/>
        <dsp:cNvSpPr/>
      </dsp:nvSpPr>
      <dsp:spPr>
        <a:xfrm>
          <a:off x="4331010"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4345245" y="3878171"/>
        <a:ext cx="1825109" cy="457549"/>
      </dsp:txXfrm>
    </dsp:sp>
    <dsp:sp modelId="{9641EA97-DDE9-4911-8F0F-1F9EEE9E221B}">
      <dsp:nvSpPr>
        <dsp:cNvPr id="0" name=""/>
        <dsp:cNvSpPr/>
      </dsp:nvSpPr>
      <dsp:spPr>
        <a:xfrm>
          <a:off x="4331010"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4345245" y="3326378"/>
        <a:ext cx="1825109" cy="457549"/>
      </dsp:txXfrm>
    </dsp:sp>
    <dsp:sp modelId="{3314AE34-BE87-45C1-9C45-CCD1F3F9415A}">
      <dsp:nvSpPr>
        <dsp:cNvPr id="0" name=""/>
        <dsp:cNvSpPr/>
      </dsp:nvSpPr>
      <dsp:spPr>
        <a:xfrm>
          <a:off x="4331010" y="2760349"/>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4345245" y="2774584"/>
        <a:ext cx="1825109" cy="457549"/>
      </dsp:txXfrm>
    </dsp:sp>
    <dsp:sp modelId="{22E3F09D-4F8D-4480-A670-645DAA852096}">
      <dsp:nvSpPr>
        <dsp:cNvPr id="0" name=""/>
        <dsp:cNvSpPr/>
      </dsp:nvSpPr>
      <dsp:spPr>
        <a:xfrm>
          <a:off x="4331010" y="2208555"/>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4345245" y="2222790"/>
        <a:ext cx="1825109" cy="457549"/>
      </dsp:txXfrm>
    </dsp:sp>
    <dsp:sp modelId="{72EB4A38-3FA1-499E-A17A-D8C9DB009724}">
      <dsp:nvSpPr>
        <dsp:cNvPr id="0" name=""/>
        <dsp:cNvSpPr/>
      </dsp:nvSpPr>
      <dsp:spPr>
        <a:xfrm>
          <a:off x="4331010"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4345245" y="1670997"/>
        <a:ext cx="1825109" cy="457549"/>
      </dsp:txXfrm>
    </dsp:sp>
    <dsp:sp modelId="{3451BBC5-7700-46F4-B36F-652127A422F6}">
      <dsp:nvSpPr>
        <dsp:cNvPr id="0" name=""/>
        <dsp:cNvSpPr/>
      </dsp:nvSpPr>
      <dsp:spPr>
        <a:xfrm>
          <a:off x="4331010" y="1104968"/>
          <a:ext cx="1853579"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sp:txBody>
      <dsp:txXfrm>
        <a:off x="4345245" y="1119203"/>
        <a:ext cx="1825109" cy="457549"/>
      </dsp:txXfrm>
    </dsp:sp>
    <dsp:sp modelId="{6914A49D-805B-4DC7-BF4F-FFC1CE71B083}">
      <dsp:nvSpPr>
        <dsp:cNvPr id="0" name=""/>
        <dsp:cNvSpPr/>
      </dsp:nvSpPr>
      <dsp:spPr>
        <a:xfrm>
          <a:off x="4331010" y="553174"/>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4345245" y="567409"/>
        <a:ext cx="1825109" cy="457549"/>
      </dsp:txXfrm>
    </dsp:sp>
    <dsp:sp modelId="{A0BD5C41-9735-4F7D-9B2B-3554CDC09E78}">
      <dsp:nvSpPr>
        <dsp:cNvPr id="0" name=""/>
        <dsp:cNvSpPr/>
      </dsp:nvSpPr>
      <dsp:spPr>
        <a:xfrm>
          <a:off x="4331010" y="1381"/>
          <a:ext cx="1853579"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sp:txBody>
      <dsp:txXfrm>
        <a:off x="4345245" y="15616"/>
        <a:ext cx="1825109" cy="457549"/>
      </dsp:txXfrm>
    </dsp:sp>
    <dsp:sp modelId="{84A690FE-2A80-484A-9BE7-95B698377068}">
      <dsp:nvSpPr>
        <dsp:cNvPr id="0" name=""/>
        <dsp:cNvSpPr/>
      </dsp:nvSpPr>
      <dsp:spPr>
        <a:xfrm>
          <a:off x="6495991" y="3863936"/>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6510226" y="3878171"/>
        <a:ext cx="1825109" cy="457549"/>
      </dsp:txXfrm>
    </dsp:sp>
    <dsp:sp modelId="{5C1ED861-6CB3-4404-B8BA-816FBA55830D}">
      <dsp:nvSpPr>
        <dsp:cNvPr id="0" name=""/>
        <dsp:cNvSpPr/>
      </dsp:nvSpPr>
      <dsp:spPr>
        <a:xfrm>
          <a:off x="6495991" y="3312143"/>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6510226" y="3326378"/>
        <a:ext cx="1825109" cy="457549"/>
      </dsp:txXfrm>
    </dsp:sp>
    <dsp:sp modelId="{DEAFDCAA-4337-455D-B719-C90DFB0DC019}">
      <dsp:nvSpPr>
        <dsp:cNvPr id="0" name=""/>
        <dsp:cNvSpPr/>
      </dsp:nvSpPr>
      <dsp:spPr>
        <a:xfrm>
          <a:off x="6495991" y="2760349"/>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6510226" y="2774584"/>
        <a:ext cx="1825109" cy="457549"/>
      </dsp:txXfrm>
    </dsp:sp>
    <dsp:sp modelId="{BF932938-8AD9-4065-8990-4D79392236E7}">
      <dsp:nvSpPr>
        <dsp:cNvPr id="0" name=""/>
        <dsp:cNvSpPr/>
      </dsp:nvSpPr>
      <dsp:spPr>
        <a:xfrm>
          <a:off x="6495991" y="2208555"/>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6510226" y="2222790"/>
        <a:ext cx="1825109" cy="457549"/>
      </dsp:txXfrm>
    </dsp:sp>
    <dsp:sp modelId="{C5C82684-2FD5-48FF-BB2D-8900824B0783}">
      <dsp:nvSpPr>
        <dsp:cNvPr id="0" name=""/>
        <dsp:cNvSpPr/>
      </dsp:nvSpPr>
      <dsp:spPr>
        <a:xfrm>
          <a:off x="6495991"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6510226" y="1670997"/>
        <a:ext cx="1825109" cy="457549"/>
      </dsp:txXfrm>
    </dsp:sp>
    <dsp:sp modelId="{3FC04AB2-27E5-4199-8532-42873C0EB0F6}">
      <dsp:nvSpPr>
        <dsp:cNvPr id="0" name=""/>
        <dsp:cNvSpPr/>
      </dsp:nvSpPr>
      <dsp:spPr>
        <a:xfrm>
          <a:off x="6495991" y="1104968"/>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6510226" y="1119203"/>
        <a:ext cx="1825109" cy="457549"/>
      </dsp:txXfrm>
    </dsp:sp>
    <dsp:sp modelId="{24BB3F36-35F6-4E9C-AF52-DE585EF65261}">
      <dsp:nvSpPr>
        <dsp:cNvPr id="0" name=""/>
        <dsp:cNvSpPr/>
      </dsp:nvSpPr>
      <dsp:spPr>
        <a:xfrm>
          <a:off x="6495991" y="553174"/>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6510226" y="567409"/>
        <a:ext cx="1825109" cy="457549"/>
      </dsp:txXfrm>
    </dsp:sp>
    <dsp:sp modelId="{B36B095B-B903-46EF-8D1A-F4F29C5D71BE}">
      <dsp:nvSpPr>
        <dsp:cNvPr id="0" name=""/>
        <dsp:cNvSpPr/>
      </dsp:nvSpPr>
      <dsp:spPr>
        <a:xfrm>
          <a:off x="6495991" y="1381"/>
          <a:ext cx="1853579" cy="486019"/>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sp:txBody>
      <dsp:txXfrm>
        <a:off x="6510226" y="15616"/>
        <a:ext cx="1825109" cy="457549"/>
      </dsp:txXfrm>
    </dsp:sp>
    <dsp:sp modelId="{E14C3A99-F7F4-4743-90C9-E5985AB01909}">
      <dsp:nvSpPr>
        <dsp:cNvPr id="0" name=""/>
        <dsp:cNvSpPr/>
      </dsp:nvSpPr>
      <dsp:spPr>
        <a:xfrm>
          <a:off x="8660972" y="3863936"/>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3878171"/>
        <a:ext cx="1825109" cy="457549"/>
      </dsp:txXfrm>
    </dsp:sp>
    <dsp:sp modelId="{242C1DFA-94B1-4772-9B51-158FE99DD23A}">
      <dsp:nvSpPr>
        <dsp:cNvPr id="0" name=""/>
        <dsp:cNvSpPr/>
      </dsp:nvSpPr>
      <dsp:spPr>
        <a:xfrm>
          <a:off x="8660972" y="3312143"/>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3326378"/>
        <a:ext cx="1825109" cy="457549"/>
      </dsp:txXfrm>
    </dsp:sp>
    <dsp:sp modelId="{54D5FE6F-08E7-407D-B366-7BED12AEFF2B}">
      <dsp:nvSpPr>
        <dsp:cNvPr id="0" name=""/>
        <dsp:cNvSpPr/>
      </dsp:nvSpPr>
      <dsp:spPr>
        <a:xfrm>
          <a:off x="8660972" y="2760349"/>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2774584"/>
        <a:ext cx="1825109" cy="457549"/>
      </dsp:txXfrm>
    </dsp:sp>
    <dsp:sp modelId="{26E44126-F914-4D93-979C-7AC41AC5A121}">
      <dsp:nvSpPr>
        <dsp:cNvPr id="0" name=""/>
        <dsp:cNvSpPr/>
      </dsp:nvSpPr>
      <dsp:spPr>
        <a:xfrm>
          <a:off x="8660972" y="2208555"/>
          <a:ext cx="1853579"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675207" y="2222790"/>
        <a:ext cx="1825109" cy="457549"/>
      </dsp:txXfrm>
    </dsp:sp>
    <dsp:sp modelId="{8EE135C6-115D-406E-9B42-6E7C25B9F9FA}">
      <dsp:nvSpPr>
        <dsp:cNvPr id="0" name=""/>
        <dsp:cNvSpPr/>
      </dsp:nvSpPr>
      <dsp:spPr>
        <a:xfrm>
          <a:off x="8660972" y="1656762"/>
          <a:ext cx="1853579"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Abstracted by Vendor</a:t>
          </a:r>
        </a:p>
      </dsp:txBody>
      <dsp:txXfrm>
        <a:off x="8675207" y="1670997"/>
        <a:ext cx="1825109" cy="457549"/>
      </dsp:txXfrm>
    </dsp:sp>
    <dsp:sp modelId="{A59091BA-286B-476D-B863-639FDBABA76D}">
      <dsp:nvSpPr>
        <dsp:cNvPr id="0" name=""/>
        <dsp:cNvSpPr/>
      </dsp:nvSpPr>
      <dsp:spPr>
        <a:xfrm>
          <a:off x="8660972" y="1104968"/>
          <a:ext cx="1853579" cy="486019"/>
        </a:xfrm>
        <a:prstGeom prst="roundRect">
          <a:avLst>
            <a:gd name="adj" fmla="val 10000"/>
          </a:avLst>
        </a:prstGeom>
        <a:solidFill>
          <a:srgbClr val="00B0F0"/>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Customer Managed</a:t>
          </a:r>
          <a:br>
            <a:rPr lang="en-US" sz="1200" kern="1200"/>
          </a:br>
          <a:r>
            <a:rPr lang="en-US" sz="1200" kern="1200"/>
            <a:t>Unit Of Scale</a:t>
          </a:r>
        </a:p>
      </dsp:txBody>
      <dsp:txXfrm>
        <a:off x="8675207" y="1119203"/>
        <a:ext cx="1825109" cy="457549"/>
      </dsp:txXfrm>
    </dsp:sp>
    <dsp:sp modelId="{3699290D-A6A1-43C3-ADBA-DB604EC8CC8C}">
      <dsp:nvSpPr>
        <dsp:cNvPr id="0" name=""/>
        <dsp:cNvSpPr/>
      </dsp:nvSpPr>
      <dsp:spPr>
        <a:xfrm>
          <a:off x="8660972" y="553174"/>
          <a:ext cx="1853579"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sp:txBody>
      <dsp:txXfrm>
        <a:off x="8675207" y="567409"/>
        <a:ext cx="1825109" cy="4575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B8FA6-87A5-4637-9CE6-1CD63CC5D95D}">
      <dsp:nvSpPr>
        <dsp:cNvPr id="0" name=""/>
        <dsp:cNvSpPr/>
      </dsp:nvSpPr>
      <dsp:spPr>
        <a:xfrm>
          <a:off x="7291" y="3863936"/>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Hardware</a:t>
          </a:r>
        </a:p>
      </dsp:txBody>
      <dsp:txXfrm>
        <a:off x="21526" y="3878171"/>
        <a:ext cx="1506766" cy="457549"/>
      </dsp:txXfrm>
    </dsp:sp>
    <dsp:sp modelId="{17305019-8515-4E54-BF19-64CE5DA9692D}">
      <dsp:nvSpPr>
        <dsp:cNvPr id="0" name=""/>
        <dsp:cNvSpPr/>
      </dsp:nvSpPr>
      <dsp:spPr>
        <a:xfrm>
          <a:off x="7291" y="3312143"/>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21526" y="3326378"/>
        <a:ext cx="1506766" cy="457549"/>
      </dsp:txXfrm>
    </dsp:sp>
    <dsp:sp modelId="{083490B4-BE90-4908-9837-ECEB8ED59795}">
      <dsp:nvSpPr>
        <dsp:cNvPr id="0" name=""/>
        <dsp:cNvSpPr/>
      </dsp:nvSpPr>
      <dsp:spPr>
        <a:xfrm>
          <a:off x="7291" y="2760349"/>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21526" y="2774584"/>
        <a:ext cx="1506766" cy="457549"/>
      </dsp:txXfrm>
    </dsp:sp>
    <dsp:sp modelId="{7DF7A294-96D7-4003-89FE-8269DB31D43A}">
      <dsp:nvSpPr>
        <dsp:cNvPr id="0" name=""/>
        <dsp:cNvSpPr/>
      </dsp:nvSpPr>
      <dsp:spPr>
        <a:xfrm>
          <a:off x="7291" y="2208555"/>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21526" y="2222790"/>
        <a:ext cx="1506766" cy="457549"/>
      </dsp:txXfrm>
    </dsp:sp>
    <dsp:sp modelId="{A0AF536B-4D57-4027-8197-DF3F74D8E234}">
      <dsp:nvSpPr>
        <dsp:cNvPr id="0" name=""/>
        <dsp:cNvSpPr/>
      </dsp:nvSpPr>
      <dsp:spPr>
        <a:xfrm>
          <a:off x="7291" y="1656762"/>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21526" y="1670997"/>
        <a:ext cx="1506766" cy="457549"/>
      </dsp:txXfrm>
    </dsp:sp>
    <dsp:sp modelId="{D3C7C611-C9CF-4066-8598-FBB9C84834ED}">
      <dsp:nvSpPr>
        <dsp:cNvPr id="0" name=""/>
        <dsp:cNvSpPr/>
      </dsp:nvSpPr>
      <dsp:spPr>
        <a:xfrm>
          <a:off x="7291" y="1104968"/>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21526" y="1119203"/>
        <a:ext cx="1506766" cy="457549"/>
      </dsp:txXfrm>
    </dsp:sp>
    <dsp:sp modelId="{9188F86F-C197-4736-BAE5-EBE77CC688DA}">
      <dsp:nvSpPr>
        <dsp:cNvPr id="0" name=""/>
        <dsp:cNvSpPr/>
      </dsp:nvSpPr>
      <dsp:spPr>
        <a:xfrm>
          <a:off x="7291"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21526" y="567409"/>
        <a:ext cx="1506766" cy="457549"/>
      </dsp:txXfrm>
    </dsp:sp>
    <dsp:sp modelId="{8C164D4F-C82D-4CF2-9BE2-4E43EDEF7C72}">
      <dsp:nvSpPr>
        <dsp:cNvPr id="0" name=""/>
        <dsp:cNvSpPr/>
      </dsp:nvSpPr>
      <dsp:spPr>
        <a:xfrm>
          <a:off x="7291" y="1381"/>
          <a:ext cx="1535236"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On Premises</a:t>
          </a:r>
        </a:p>
      </dsp:txBody>
      <dsp:txXfrm>
        <a:off x="21526" y="15616"/>
        <a:ext cx="1506766" cy="457549"/>
      </dsp:txXfrm>
    </dsp:sp>
    <dsp:sp modelId="{31C1B94A-4248-41F8-A11A-6AE8D3F7D0BC}">
      <dsp:nvSpPr>
        <dsp:cNvPr id="0" name=""/>
        <dsp:cNvSpPr/>
      </dsp:nvSpPr>
      <dsp:spPr>
        <a:xfrm>
          <a:off x="1800447"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Hardware</a:t>
          </a:r>
        </a:p>
      </dsp:txBody>
      <dsp:txXfrm>
        <a:off x="1814682" y="3878171"/>
        <a:ext cx="1506766" cy="457549"/>
      </dsp:txXfrm>
    </dsp:sp>
    <dsp:sp modelId="{7CAFF14E-C903-48B4-B760-901796348CDE}">
      <dsp:nvSpPr>
        <dsp:cNvPr id="0" name=""/>
        <dsp:cNvSpPr/>
      </dsp:nvSpPr>
      <dsp:spPr>
        <a:xfrm>
          <a:off x="1800447"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sp:txBody>
      <dsp:txXfrm>
        <a:off x="1814682" y="3326378"/>
        <a:ext cx="1506766" cy="457549"/>
      </dsp:txXfrm>
    </dsp:sp>
    <dsp:sp modelId="{82E73064-FFA9-420F-B27E-3D7FBBBBA4C5}">
      <dsp:nvSpPr>
        <dsp:cNvPr id="0" name=""/>
        <dsp:cNvSpPr/>
      </dsp:nvSpPr>
      <dsp:spPr>
        <a:xfrm>
          <a:off x="1800447" y="2760349"/>
          <a:ext cx="1535236"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Operating System</a:t>
          </a:r>
        </a:p>
      </dsp:txBody>
      <dsp:txXfrm>
        <a:off x="1814682" y="2774584"/>
        <a:ext cx="1506766" cy="457549"/>
      </dsp:txXfrm>
    </dsp:sp>
    <dsp:sp modelId="{C6F3DFD3-117D-4549-AEA3-7410C4D2F33E}">
      <dsp:nvSpPr>
        <dsp:cNvPr id="0" name=""/>
        <dsp:cNvSpPr/>
      </dsp:nvSpPr>
      <dsp:spPr>
        <a:xfrm>
          <a:off x="1800447" y="2208555"/>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1814682" y="2222790"/>
        <a:ext cx="1506766" cy="457549"/>
      </dsp:txXfrm>
    </dsp:sp>
    <dsp:sp modelId="{B3B07292-ADD0-44AD-852F-936B3A43AA78}">
      <dsp:nvSpPr>
        <dsp:cNvPr id="0" name=""/>
        <dsp:cNvSpPr/>
      </dsp:nvSpPr>
      <dsp:spPr>
        <a:xfrm>
          <a:off x="1800447" y="1656762"/>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1814682" y="1670997"/>
        <a:ext cx="1506766" cy="457549"/>
      </dsp:txXfrm>
    </dsp:sp>
    <dsp:sp modelId="{C4ADD9A1-F4D3-46F0-B80D-EDE571E0353E}">
      <dsp:nvSpPr>
        <dsp:cNvPr id="0" name=""/>
        <dsp:cNvSpPr/>
      </dsp:nvSpPr>
      <dsp:spPr>
        <a:xfrm>
          <a:off x="1800447" y="1104968"/>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1814682" y="1119203"/>
        <a:ext cx="1506766" cy="457549"/>
      </dsp:txXfrm>
    </dsp:sp>
    <dsp:sp modelId="{B29F7B8C-2DC5-43AC-8D36-0ECCE10562C3}">
      <dsp:nvSpPr>
        <dsp:cNvPr id="0" name=""/>
        <dsp:cNvSpPr/>
      </dsp:nvSpPr>
      <dsp:spPr>
        <a:xfrm>
          <a:off x="1800447"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1814682" y="567409"/>
        <a:ext cx="1506766" cy="457549"/>
      </dsp:txXfrm>
    </dsp:sp>
    <dsp:sp modelId="{D39828E4-CA6E-49BA-A185-CB09DDFE2719}">
      <dsp:nvSpPr>
        <dsp:cNvPr id="0" name=""/>
        <dsp:cNvSpPr/>
      </dsp:nvSpPr>
      <dsp:spPr>
        <a:xfrm>
          <a:off x="1800447" y="1381"/>
          <a:ext cx="1535236"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IaaS</a:t>
          </a:r>
        </a:p>
      </dsp:txBody>
      <dsp:txXfrm>
        <a:off x="1814682" y="15616"/>
        <a:ext cx="1506766" cy="457549"/>
      </dsp:txXfrm>
    </dsp:sp>
    <dsp:sp modelId="{D1323028-AB23-448F-B2C8-09EC620AA25C}">
      <dsp:nvSpPr>
        <dsp:cNvPr id="0" name=""/>
        <dsp:cNvSpPr/>
      </dsp:nvSpPr>
      <dsp:spPr>
        <a:xfrm>
          <a:off x="3593603"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Hardware</a:t>
          </a:r>
        </a:p>
      </dsp:txBody>
      <dsp:txXfrm>
        <a:off x="3607838" y="3878171"/>
        <a:ext cx="1506766" cy="457549"/>
      </dsp:txXfrm>
    </dsp:sp>
    <dsp:sp modelId="{9641EA97-DDE9-4911-8F0F-1F9EEE9E221B}">
      <dsp:nvSpPr>
        <dsp:cNvPr id="0" name=""/>
        <dsp:cNvSpPr/>
      </dsp:nvSpPr>
      <dsp:spPr>
        <a:xfrm>
          <a:off x="3593603"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Virtualization</a:t>
          </a:r>
        </a:p>
      </dsp:txBody>
      <dsp:txXfrm>
        <a:off x="3607838" y="3326378"/>
        <a:ext cx="1506766" cy="457549"/>
      </dsp:txXfrm>
    </dsp:sp>
    <dsp:sp modelId="{3314AE34-BE87-45C1-9C45-CCD1F3F9415A}">
      <dsp:nvSpPr>
        <dsp:cNvPr id="0" name=""/>
        <dsp:cNvSpPr/>
      </dsp:nvSpPr>
      <dsp:spPr>
        <a:xfrm>
          <a:off x="3593603" y="2760349"/>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Operating System</a:t>
          </a:r>
        </a:p>
      </dsp:txBody>
      <dsp:txXfrm>
        <a:off x="3607838" y="2774584"/>
        <a:ext cx="1506766" cy="457549"/>
      </dsp:txXfrm>
    </dsp:sp>
    <dsp:sp modelId="{22E3F09D-4F8D-4480-A670-645DAA852096}">
      <dsp:nvSpPr>
        <dsp:cNvPr id="0" name=""/>
        <dsp:cNvSpPr/>
      </dsp:nvSpPr>
      <dsp:spPr>
        <a:xfrm>
          <a:off x="3593603" y="2208555"/>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3607838" y="2222790"/>
        <a:ext cx="1506766" cy="457549"/>
      </dsp:txXfrm>
    </dsp:sp>
    <dsp:sp modelId="{72EB4A38-3FA1-499E-A17A-D8C9DB009724}">
      <dsp:nvSpPr>
        <dsp:cNvPr id="0" name=""/>
        <dsp:cNvSpPr/>
      </dsp:nvSpPr>
      <dsp:spPr>
        <a:xfrm>
          <a:off x="3593603" y="1656762"/>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3607838" y="1670997"/>
        <a:ext cx="1506766" cy="457549"/>
      </dsp:txXfrm>
    </dsp:sp>
    <dsp:sp modelId="{3451BBC5-7700-46F4-B36F-652127A422F6}">
      <dsp:nvSpPr>
        <dsp:cNvPr id="0" name=""/>
        <dsp:cNvSpPr/>
      </dsp:nvSpPr>
      <dsp:spPr>
        <a:xfrm>
          <a:off x="3593603" y="1104968"/>
          <a:ext cx="1535236" cy="486019"/>
        </a:xfrm>
        <a:prstGeom prst="roundRect">
          <a:avLst>
            <a:gd name="adj" fmla="val 10000"/>
          </a:avLst>
        </a:prstGeom>
        <a:solidFill>
          <a:srgbClr val="00B0F0"/>
        </a:solidFill>
        <a:ln w="6350" cap="flat" cmpd="sng" algn="ctr">
          <a:solidFill>
            <a:schemeClr val="accent6"/>
          </a:solidFill>
          <a:prstDash val="solid"/>
          <a:miter lim="800000"/>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94245" tIns="94245" rIns="94245" bIns="94245" numCol="1" spcCol="1270" anchor="ctr" anchorCtr="0">
          <a:noAutofit/>
        </a:bodyPr>
        <a:lstStyle/>
        <a:p>
          <a:pPr marL="0" lvl="0" indent="0" algn="ctr" defTabSz="933450" rtl="0" eaLnBrk="1" latinLnBrk="0" hangingPunct="1">
            <a:lnSpc>
              <a:spcPct val="90000"/>
            </a:lnSpc>
            <a:spcBef>
              <a:spcPct val="0"/>
            </a:spcBef>
            <a:spcAft>
              <a:spcPct val="35000"/>
            </a:spcAft>
            <a:buNone/>
          </a:pPr>
          <a:r>
            <a:rPr lang="en-US" sz="1600" kern="1200">
              <a:solidFill>
                <a:schemeClr val="lt1"/>
              </a:solidFill>
              <a:latin typeface="+mn-lt"/>
              <a:ea typeface="+mn-ea"/>
              <a:cs typeface="+mn-cs"/>
            </a:rPr>
            <a:t>Application</a:t>
          </a:r>
        </a:p>
      </dsp:txBody>
      <dsp:txXfrm>
        <a:off x="3607838" y="1119203"/>
        <a:ext cx="1506766" cy="457549"/>
      </dsp:txXfrm>
    </dsp:sp>
    <dsp:sp modelId="{6914A49D-805B-4DC7-BF4F-FFC1CE71B083}">
      <dsp:nvSpPr>
        <dsp:cNvPr id="0" name=""/>
        <dsp:cNvSpPr/>
      </dsp:nvSpPr>
      <dsp:spPr>
        <a:xfrm>
          <a:off x="3593603" y="553174"/>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3607838" y="567409"/>
        <a:ext cx="1506766" cy="457549"/>
      </dsp:txXfrm>
    </dsp:sp>
    <dsp:sp modelId="{A0BD5C41-9735-4F7D-9B2B-3554CDC09E78}">
      <dsp:nvSpPr>
        <dsp:cNvPr id="0" name=""/>
        <dsp:cNvSpPr/>
      </dsp:nvSpPr>
      <dsp:spPr>
        <a:xfrm>
          <a:off x="3593603" y="1381"/>
          <a:ext cx="1535236" cy="486019"/>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PaaS</a:t>
          </a:r>
        </a:p>
      </dsp:txBody>
      <dsp:txXfrm>
        <a:off x="3607838" y="15616"/>
        <a:ext cx="1506766" cy="457549"/>
      </dsp:txXfrm>
    </dsp:sp>
    <dsp:sp modelId="{84A690FE-2A80-484A-9BE7-95B698377068}">
      <dsp:nvSpPr>
        <dsp:cNvPr id="0" name=""/>
        <dsp:cNvSpPr/>
      </dsp:nvSpPr>
      <dsp:spPr>
        <a:xfrm>
          <a:off x="5386759"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Hardware</a:t>
          </a:r>
        </a:p>
      </dsp:txBody>
      <dsp:txXfrm>
        <a:off x="5400994" y="3878171"/>
        <a:ext cx="1506766" cy="457549"/>
      </dsp:txXfrm>
    </dsp:sp>
    <dsp:sp modelId="{C62C89D1-E2DD-4672-BA6F-7E88155E1DE7}">
      <dsp:nvSpPr>
        <dsp:cNvPr id="0" name=""/>
        <dsp:cNvSpPr/>
      </dsp:nvSpPr>
      <dsp:spPr>
        <a:xfrm>
          <a:off x="5386759"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sp:txBody>
      <dsp:txXfrm>
        <a:off x="5400994" y="3326378"/>
        <a:ext cx="1506766" cy="457549"/>
      </dsp:txXfrm>
    </dsp:sp>
    <dsp:sp modelId="{2376ED65-BEB3-42D3-A928-8F908A6C7DF4}">
      <dsp:nvSpPr>
        <dsp:cNvPr id="0" name=""/>
        <dsp:cNvSpPr/>
      </dsp:nvSpPr>
      <dsp:spPr>
        <a:xfrm>
          <a:off x="5386759" y="2760349"/>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Operating System</a:t>
          </a:r>
        </a:p>
      </dsp:txBody>
      <dsp:txXfrm>
        <a:off x="5400994" y="2774584"/>
        <a:ext cx="1506766" cy="457549"/>
      </dsp:txXfrm>
    </dsp:sp>
    <dsp:sp modelId="{802646E4-0743-4CCE-B8DC-112AC589FC9D}">
      <dsp:nvSpPr>
        <dsp:cNvPr id="0" name=""/>
        <dsp:cNvSpPr/>
      </dsp:nvSpPr>
      <dsp:spPr>
        <a:xfrm>
          <a:off x="5386759" y="2208555"/>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5400994" y="2222790"/>
        <a:ext cx="1506766" cy="457549"/>
      </dsp:txXfrm>
    </dsp:sp>
    <dsp:sp modelId="{FC05B94D-1AE3-4EA0-9CFF-2A33451661DE}">
      <dsp:nvSpPr>
        <dsp:cNvPr id="0" name=""/>
        <dsp:cNvSpPr/>
      </dsp:nvSpPr>
      <dsp:spPr>
        <a:xfrm>
          <a:off x="5386759" y="1656762"/>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5400994" y="1670997"/>
        <a:ext cx="1506766" cy="457549"/>
      </dsp:txXfrm>
    </dsp:sp>
    <dsp:sp modelId="{BF757514-54AA-49B6-84B0-9D511E5BAD93}">
      <dsp:nvSpPr>
        <dsp:cNvPr id="0" name=""/>
        <dsp:cNvSpPr/>
      </dsp:nvSpPr>
      <dsp:spPr>
        <a:xfrm>
          <a:off x="5386759" y="1104968"/>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5400994" y="1119203"/>
        <a:ext cx="1506766" cy="457549"/>
      </dsp:txXfrm>
    </dsp:sp>
    <dsp:sp modelId="{BF04F8EE-F92C-4FD5-A3F3-77A89CFB1254}">
      <dsp:nvSpPr>
        <dsp:cNvPr id="0" name=""/>
        <dsp:cNvSpPr/>
      </dsp:nvSpPr>
      <dsp:spPr>
        <a:xfrm>
          <a:off x="5386759" y="553174"/>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eaLnBrk="1" latinLnBrk="0" hangingPunct="1">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5400994" y="567409"/>
        <a:ext cx="1506766" cy="457549"/>
      </dsp:txXfrm>
    </dsp:sp>
    <dsp:sp modelId="{D2420BEB-2A81-4DD8-B43D-2630FAE15C83}">
      <dsp:nvSpPr>
        <dsp:cNvPr id="0" name=""/>
        <dsp:cNvSpPr/>
      </dsp:nvSpPr>
      <dsp:spPr>
        <a:xfrm>
          <a:off x="5386759" y="1381"/>
          <a:ext cx="1535236" cy="486019"/>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black"/>
              </a:solidFill>
              <a:latin typeface="Calibri" panose="020F0502020204030204"/>
              <a:ea typeface="+mn-ea"/>
              <a:cs typeface="+mn-cs"/>
            </a:rPr>
            <a:t>BaaS</a:t>
          </a:r>
        </a:p>
      </dsp:txBody>
      <dsp:txXfrm>
        <a:off x="5400994" y="15616"/>
        <a:ext cx="1506766" cy="457549"/>
      </dsp:txXfrm>
    </dsp:sp>
    <dsp:sp modelId="{FF91CCD9-CF39-4719-8596-55CEDDC66CB9}">
      <dsp:nvSpPr>
        <dsp:cNvPr id="0" name=""/>
        <dsp:cNvSpPr/>
      </dsp:nvSpPr>
      <dsp:spPr>
        <a:xfrm>
          <a:off x="7179916" y="3863936"/>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Hardware</a:t>
          </a:r>
        </a:p>
      </dsp:txBody>
      <dsp:txXfrm>
        <a:off x="7194151" y="3878171"/>
        <a:ext cx="1506766" cy="457549"/>
      </dsp:txXfrm>
    </dsp:sp>
    <dsp:sp modelId="{5C1ED861-6CB3-4404-B8BA-816FBA55830D}">
      <dsp:nvSpPr>
        <dsp:cNvPr id="0" name=""/>
        <dsp:cNvSpPr/>
      </dsp:nvSpPr>
      <dsp:spPr>
        <a:xfrm>
          <a:off x="7179916" y="3312143"/>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Virtualization</a:t>
          </a:r>
        </a:p>
      </dsp:txBody>
      <dsp:txXfrm>
        <a:off x="7194151" y="3326378"/>
        <a:ext cx="1506766" cy="457549"/>
      </dsp:txXfrm>
    </dsp:sp>
    <dsp:sp modelId="{DEAFDCAA-4337-455D-B719-C90DFB0DC019}">
      <dsp:nvSpPr>
        <dsp:cNvPr id="0" name=""/>
        <dsp:cNvSpPr/>
      </dsp:nvSpPr>
      <dsp:spPr>
        <a:xfrm>
          <a:off x="7179916" y="2760349"/>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panose="020F0502020204030204"/>
              <a:ea typeface="+mn-ea"/>
              <a:cs typeface="+mn-cs"/>
            </a:rPr>
            <a:t>Operating</a:t>
          </a:r>
          <a:r>
            <a:rPr lang="en-US" sz="1600" kern="1200"/>
            <a:t> System</a:t>
          </a:r>
        </a:p>
      </dsp:txBody>
      <dsp:txXfrm>
        <a:off x="7194151" y="2774584"/>
        <a:ext cx="1506766" cy="457549"/>
      </dsp:txXfrm>
    </dsp:sp>
    <dsp:sp modelId="{BF932938-8AD9-4065-8990-4D79392236E7}">
      <dsp:nvSpPr>
        <dsp:cNvPr id="0" name=""/>
        <dsp:cNvSpPr/>
      </dsp:nvSpPr>
      <dsp:spPr>
        <a:xfrm>
          <a:off x="7179916" y="2208555"/>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Containers</a:t>
          </a:r>
        </a:p>
      </dsp:txBody>
      <dsp:txXfrm>
        <a:off x="7194151" y="2222790"/>
        <a:ext cx="1506766" cy="457549"/>
      </dsp:txXfrm>
    </dsp:sp>
    <dsp:sp modelId="{C5C82684-2FD5-48FF-BB2D-8900824B0783}">
      <dsp:nvSpPr>
        <dsp:cNvPr id="0" name=""/>
        <dsp:cNvSpPr/>
      </dsp:nvSpPr>
      <dsp:spPr>
        <a:xfrm>
          <a:off x="7179916" y="1656762"/>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Runtime</a:t>
          </a:r>
        </a:p>
      </dsp:txBody>
      <dsp:txXfrm>
        <a:off x="7194151" y="1670997"/>
        <a:ext cx="1506766" cy="457549"/>
      </dsp:txXfrm>
    </dsp:sp>
    <dsp:sp modelId="{3FC04AB2-27E5-4199-8532-42873C0EB0F6}">
      <dsp:nvSpPr>
        <dsp:cNvPr id="0" name=""/>
        <dsp:cNvSpPr/>
      </dsp:nvSpPr>
      <dsp:spPr>
        <a:xfrm>
          <a:off x="7179916" y="1104968"/>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Application</a:t>
          </a:r>
        </a:p>
      </dsp:txBody>
      <dsp:txXfrm>
        <a:off x="7194151" y="1119203"/>
        <a:ext cx="1506766" cy="457549"/>
      </dsp:txXfrm>
    </dsp:sp>
    <dsp:sp modelId="{24BB3F36-35F6-4E9C-AF52-DE585EF65261}">
      <dsp:nvSpPr>
        <dsp:cNvPr id="0" name=""/>
        <dsp:cNvSpPr/>
      </dsp:nvSpPr>
      <dsp:spPr>
        <a:xfrm>
          <a:off x="7179916" y="553174"/>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prstClr val="white"/>
              </a:solidFill>
              <a:latin typeface="Calibri" panose="020F0502020204030204"/>
              <a:ea typeface="+mn-ea"/>
              <a:cs typeface="+mn-cs"/>
            </a:rPr>
            <a:t>Function</a:t>
          </a:r>
        </a:p>
      </dsp:txBody>
      <dsp:txXfrm>
        <a:off x="7194151" y="567409"/>
        <a:ext cx="1506766" cy="457549"/>
      </dsp:txXfrm>
    </dsp:sp>
    <dsp:sp modelId="{B36B095B-B903-46EF-8D1A-F4F29C5D71BE}">
      <dsp:nvSpPr>
        <dsp:cNvPr id="0" name=""/>
        <dsp:cNvSpPr/>
      </dsp:nvSpPr>
      <dsp:spPr>
        <a:xfrm>
          <a:off x="7179916" y="1381"/>
          <a:ext cx="1535236" cy="486019"/>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solidFill>
                <a:schemeClr val="tx1"/>
              </a:solidFill>
              <a:latin typeface="Calibri" panose="020F0502020204030204"/>
              <a:ea typeface="+mn-ea"/>
              <a:cs typeface="+mn-cs"/>
            </a:rPr>
            <a:t>SaaS</a:t>
          </a:r>
        </a:p>
      </dsp:txBody>
      <dsp:txXfrm>
        <a:off x="7194151" y="15616"/>
        <a:ext cx="1506766" cy="457549"/>
      </dsp:txXfrm>
    </dsp:sp>
    <dsp:sp modelId="{E14C3A99-F7F4-4743-90C9-E5985AB01909}">
      <dsp:nvSpPr>
        <dsp:cNvPr id="0" name=""/>
        <dsp:cNvSpPr/>
      </dsp:nvSpPr>
      <dsp:spPr>
        <a:xfrm>
          <a:off x="8973072" y="3863936"/>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987307" y="3878171"/>
        <a:ext cx="1506766" cy="457549"/>
      </dsp:txXfrm>
    </dsp:sp>
    <dsp:sp modelId="{242C1DFA-94B1-4772-9B51-158FE99DD23A}">
      <dsp:nvSpPr>
        <dsp:cNvPr id="0" name=""/>
        <dsp:cNvSpPr/>
      </dsp:nvSpPr>
      <dsp:spPr>
        <a:xfrm>
          <a:off x="8973072" y="3312143"/>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987307" y="3326378"/>
        <a:ext cx="1506766" cy="457549"/>
      </dsp:txXfrm>
    </dsp:sp>
    <dsp:sp modelId="{54D5FE6F-08E7-407D-B366-7BED12AEFF2B}">
      <dsp:nvSpPr>
        <dsp:cNvPr id="0" name=""/>
        <dsp:cNvSpPr/>
      </dsp:nvSpPr>
      <dsp:spPr>
        <a:xfrm>
          <a:off x="8973072" y="2760349"/>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987307" y="2774584"/>
        <a:ext cx="1506766" cy="457549"/>
      </dsp:txXfrm>
    </dsp:sp>
    <dsp:sp modelId="{26E44126-F914-4D93-979C-7AC41AC5A121}">
      <dsp:nvSpPr>
        <dsp:cNvPr id="0" name=""/>
        <dsp:cNvSpPr/>
      </dsp:nvSpPr>
      <dsp:spPr>
        <a:xfrm>
          <a:off x="8973072" y="2208555"/>
          <a:ext cx="1535236" cy="486019"/>
        </a:xfrm>
        <a:prstGeom prst="roundRect">
          <a:avLst>
            <a:gd name="adj" fmla="val 10000"/>
          </a:avLst>
        </a:prstGeom>
        <a:noFill/>
        <a:ln w="12700" cap="flat" cmpd="sng" algn="ctr">
          <a:no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987307" y="2222790"/>
        <a:ext cx="1506766" cy="457549"/>
      </dsp:txXfrm>
    </dsp:sp>
    <dsp:sp modelId="{8EE135C6-115D-406E-9B42-6E7C25B9F9FA}">
      <dsp:nvSpPr>
        <dsp:cNvPr id="0" name=""/>
        <dsp:cNvSpPr/>
      </dsp:nvSpPr>
      <dsp:spPr>
        <a:xfrm>
          <a:off x="8973072" y="1656762"/>
          <a:ext cx="1535236" cy="486019"/>
        </a:xfrm>
        <a:prstGeom prst="roundRect">
          <a:avLst>
            <a:gd name="adj" fmla="val 10000"/>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Abstracted by Vendor</a:t>
          </a:r>
        </a:p>
      </dsp:txBody>
      <dsp:txXfrm>
        <a:off x="8987307" y="1670997"/>
        <a:ext cx="1506766" cy="457549"/>
      </dsp:txXfrm>
    </dsp:sp>
    <dsp:sp modelId="{A59091BA-286B-476D-B863-639FDBABA76D}">
      <dsp:nvSpPr>
        <dsp:cNvPr id="0" name=""/>
        <dsp:cNvSpPr/>
      </dsp:nvSpPr>
      <dsp:spPr>
        <a:xfrm>
          <a:off x="8973072" y="1104968"/>
          <a:ext cx="1535236" cy="486019"/>
        </a:xfrm>
        <a:prstGeom prst="roundRect">
          <a:avLst>
            <a:gd name="adj" fmla="val 10000"/>
          </a:avLst>
        </a:prstGeom>
        <a:solidFill>
          <a:srgbClr val="00B0F0"/>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Customer Managed</a:t>
          </a:r>
          <a:br>
            <a:rPr lang="en-US" sz="1200" kern="1200"/>
          </a:br>
          <a:r>
            <a:rPr lang="en-US" sz="1200" kern="1200"/>
            <a:t>Unit Of Scale</a:t>
          </a:r>
        </a:p>
      </dsp:txBody>
      <dsp:txXfrm>
        <a:off x="8987307" y="1119203"/>
        <a:ext cx="1506766" cy="457549"/>
      </dsp:txXfrm>
    </dsp:sp>
    <dsp:sp modelId="{3699290D-A6A1-43C3-ADBA-DB604EC8CC8C}">
      <dsp:nvSpPr>
        <dsp:cNvPr id="0" name=""/>
        <dsp:cNvSpPr/>
      </dsp:nvSpPr>
      <dsp:spPr>
        <a:xfrm>
          <a:off x="8973072" y="553174"/>
          <a:ext cx="1535236" cy="486019"/>
        </a:xfrm>
        <a:prstGeom prst="roundRect">
          <a:avLst>
            <a:gd name="adj" fmla="val 10000"/>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prstClr val="white"/>
              </a:solidFill>
              <a:latin typeface="Calibri" panose="020F0502020204030204"/>
              <a:ea typeface="+mn-ea"/>
              <a:cs typeface="+mn-cs"/>
            </a:rPr>
            <a:t>Customer Managed</a:t>
          </a:r>
        </a:p>
      </dsp:txBody>
      <dsp:txXfrm>
        <a:off x="8987307" y="567409"/>
        <a:ext cx="1506766" cy="4575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2BF38-C5E6-4FB4-8E67-63FC361A2508}">
      <dsp:nvSpPr>
        <dsp:cNvPr id="0" name=""/>
        <dsp:cNvSpPr/>
      </dsp:nvSpPr>
      <dsp:spPr>
        <a:xfrm rot="5400000">
          <a:off x="6872275" y="-3015881"/>
          <a:ext cx="556665" cy="6729984"/>
        </a:xfrm>
        <a:prstGeom prst="round2Same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AT" sz="1600" kern="1200">
              <a:latin typeface="Calibri" panose="020F0502020204030204"/>
              <a:ea typeface="+mn-ea"/>
              <a:cs typeface="+mn-cs"/>
            </a:rPr>
            <a:t>Homemade</a:t>
          </a:r>
          <a:endParaRPr lang="en-US" sz="1600" kern="1200">
            <a:latin typeface="Calibri" panose="020F0502020204030204"/>
            <a:ea typeface="+mn-ea"/>
            <a:cs typeface="+mn-cs"/>
          </a:endParaRPr>
        </a:p>
      </dsp:txBody>
      <dsp:txXfrm rot="-5400000">
        <a:off x="3785616" y="97952"/>
        <a:ext cx="6702810" cy="502317"/>
      </dsp:txXfrm>
    </dsp:sp>
    <dsp:sp modelId="{E4479B7B-BA6C-44E4-A517-A7720D3AF406}">
      <dsp:nvSpPr>
        <dsp:cNvPr id="0" name=""/>
        <dsp:cNvSpPr/>
      </dsp:nvSpPr>
      <dsp:spPr>
        <a:xfrm>
          <a:off x="0" y="1195"/>
          <a:ext cx="3785616" cy="695831"/>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latin typeface="Calibri" panose="020F0502020204030204"/>
              <a:ea typeface="+mn-ea"/>
              <a:cs typeface="+mn-cs"/>
            </a:rPr>
            <a:t>On Premises</a:t>
          </a:r>
        </a:p>
      </dsp:txBody>
      <dsp:txXfrm>
        <a:off x="33968" y="35163"/>
        <a:ext cx="3717680" cy="627895"/>
      </dsp:txXfrm>
    </dsp:sp>
    <dsp:sp modelId="{79EFE2B4-0208-4B25-A58A-47C33FF2D0CD}">
      <dsp:nvSpPr>
        <dsp:cNvPr id="0" name=""/>
        <dsp:cNvSpPr/>
      </dsp:nvSpPr>
      <dsp:spPr>
        <a:xfrm rot="5400000">
          <a:off x="6872275" y="-2285257"/>
          <a:ext cx="556665" cy="6729984"/>
        </a:xfrm>
        <a:prstGeom prst="round2Same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AT" sz="1600" kern="1200">
              <a:latin typeface="Calibri" panose="020F0502020204030204"/>
              <a:ea typeface="+mn-ea"/>
              <a:cs typeface="+mn-cs"/>
            </a:rPr>
            <a:t>Communal kitchen</a:t>
          </a:r>
          <a:endParaRPr lang="en-US" sz="1600" kern="1200">
            <a:latin typeface="Calibri" panose="020F0502020204030204"/>
            <a:ea typeface="+mn-ea"/>
            <a:cs typeface="+mn-cs"/>
          </a:endParaRPr>
        </a:p>
      </dsp:txBody>
      <dsp:txXfrm rot="-5400000">
        <a:off x="3785616" y="828576"/>
        <a:ext cx="6702810" cy="502317"/>
      </dsp:txXfrm>
    </dsp:sp>
    <dsp:sp modelId="{BF37D16B-AFCE-4D58-99BC-241D479BFB80}">
      <dsp:nvSpPr>
        <dsp:cNvPr id="0" name=""/>
        <dsp:cNvSpPr/>
      </dsp:nvSpPr>
      <dsp:spPr>
        <a:xfrm>
          <a:off x="0" y="731818"/>
          <a:ext cx="3785616" cy="695831"/>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latin typeface="Calibri" panose="020F0502020204030204"/>
              <a:ea typeface="+mn-ea"/>
              <a:cs typeface="+mn-cs"/>
            </a:rPr>
            <a:t>Infrastructure as a Service</a:t>
          </a:r>
        </a:p>
      </dsp:txBody>
      <dsp:txXfrm>
        <a:off x="33968" y="765786"/>
        <a:ext cx="3717680" cy="627895"/>
      </dsp:txXfrm>
    </dsp:sp>
    <dsp:sp modelId="{1A53C1C3-3FD7-48C2-B923-801D77C4F37D}">
      <dsp:nvSpPr>
        <dsp:cNvPr id="0" name=""/>
        <dsp:cNvSpPr/>
      </dsp:nvSpPr>
      <dsp:spPr>
        <a:xfrm rot="5400000">
          <a:off x="6872275" y="-1554634"/>
          <a:ext cx="556665" cy="6729984"/>
        </a:xfrm>
        <a:prstGeom prst="round2Same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AT" sz="1600" kern="1200" dirty="0">
              <a:latin typeface="Calibri" panose="020F0502020204030204"/>
              <a:ea typeface="+mn-ea"/>
              <a:cs typeface="+mn-cs"/>
            </a:rPr>
            <a:t>Bring </a:t>
          </a:r>
          <a:r>
            <a:rPr lang="en-US" sz="1600" kern="1200" noProof="0" dirty="0">
              <a:latin typeface="Calibri" panose="020F0502020204030204"/>
              <a:ea typeface="+mn-ea"/>
              <a:cs typeface="+mn-cs"/>
            </a:rPr>
            <a:t>your</a:t>
          </a:r>
          <a:r>
            <a:rPr lang="de-AT" sz="1600" kern="1200" dirty="0">
              <a:latin typeface="Calibri" panose="020F0502020204030204"/>
              <a:ea typeface="+mn-ea"/>
              <a:cs typeface="+mn-cs"/>
            </a:rPr>
            <a:t> own</a:t>
          </a:r>
          <a:endParaRPr lang="en-US" sz="1600" kern="1200" dirty="0">
            <a:latin typeface="Calibri" panose="020F0502020204030204"/>
            <a:ea typeface="+mn-ea"/>
            <a:cs typeface="+mn-cs"/>
          </a:endParaRPr>
        </a:p>
      </dsp:txBody>
      <dsp:txXfrm rot="-5400000">
        <a:off x="3785616" y="1559199"/>
        <a:ext cx="6702810" cy="502317"/>
      </dsp:txXfrm>
    </dsp:sp>
    <dsp:sp modelId="{5C6540A1-28B6-4007-80C2-A1B5C3F64577}">
      <dsp:nvSpPr>
        <dsp:cNvPr id="0" name=""/>
        <dsp:cNvSpPr/>
      </dsp:nvSpPr>
      <dsp:spPr>
        <a:xfrm>
          <a:off x="0" y="1462441"/>
          <a:ext cx="3785616" cy="695831"/>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latin typeface="Calibri" panose="020F0502020204030204"/>
              <a:ea typeface="+mn-ea"/>
              <a:cs typeface="+mn-cs"/>
            </a:rPr>
            <a:t>Container as a Service</a:t>
          </a:r>
        </a:p>
      </dsp:txBody>
      <dsp:txXfrm>
        <a:off x="33968" y="1496409"/>
        <a:ext cx="3717680" cy="627895"/>
      </dsp:txXfrm>
    </dsp:sp>
    <dsp:sp modelId="{2CFB4938-DD77-4666-A88D-E9374D4E8C41}">
      <dsp:nvSpPr>
        <dsp:cNvPr id="0" name=""/>
        <dsp:cNvSpPr/>
      </dsp:nvSpPr>
      <dsp:spPr>
        <a:xfrm rot="5400000">
          <a:off x="6872275" y="-824011"/>
          <a:ext cx="556665" cy="6729984"/>
        </a:xfrm>
        <a:prstGeom prst="round2Same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AT" sz="1600" kern="1200">
              <a:latin typeface="Calibri" panose="020F0502020204030204"/>
              <a:ea typeface="+mn-ea"/>
              <a:cs typeface="+mn-cs"/>
            </a:rPr>
            <a:t>Takeaway</a:t>
          </a:r>
          <a:endParaRPr lang="en-US" sz="1600" kern="1200">
            <a:latin typeface="Calibri" panose="020F0502020204030204"/>
            <a:ea typeface="+mn-ea"/>
            <a:cs typeface="+mn-cs"/>
          </a:endParaRPr>
        </a:p>
      </dsp:txBody>
      <dsp:txXfrm rot="-5400000">
        <a:off x="3785616" y="2289822"/>
        <a:ext cx="6702810" cy="502317"/>
      </dsp:txXfrm>
    </dsp:sp>
    <dsp:sp modelId="{981ADE54-0016-4467-8D85-E0D2A681689B}">
      <dsp:nvSpPr>
        <dsp:cNvPr id="0" name=""/>
        <dsp:cNvSpPr/>
      </dsp:nvSpPr>
      <dsp:spPr>
        <a:xfrm>
          <a:off x="0" y="2193064"/>
          <a:ext cx="3785616" cy="695831"/>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AT" sz="1600" kern="1200" err="1">
              <a:latin typeface="Calibri" panose="020F0502020204030204"/>
              <a:ea typeface="+mn-ea"/>
              <a:cs typeface="+mn-cs"/>
            </a:rPr>
            <a:t>Plattorm</a:t>
          </a:r>
          <a:r>
            <a:rPr lang="de-AT" sz="1600" kern="1200">
              <a:latin typeface="Calibri" panose="020F0502020204030204"/>
              <a:ea typeface="+mn-ea"/>
              <a:cs typeface="+mn-cs"/>
            </a:rPr>
            <a:t> </a:t>
          </a:r>
          <a:r>
            <a:rPr lang="de-AT" sz="1600" kern="1200" err="1">
              <a:latin typeface="Calibri" panose="020F0502020204030204"/>
              <a:ea typeface="+mn-ea"/>
              <a:cs typeface="+mn-cs"/>
            </a:rPr>
            <a:t>as</a:t>
          </a:r>
          <a:r>
            <a:rPr lang="de-AT" sz="1600" kern="1200">
              <a:latin typeface="Calibri" panose="020F0502020204030204"/>
              <a:ea typeface="+mn-ea"/>
              <a:cs typeface="+mn-cs"/>
            </a:rPr>
            <a:t> a Service</a:t>
          </a:r>
          <a:endParaRPr lang="en-US" sz="1600" kern="1200">
            <a:latin typeface="Calibri" panose="020F0502020204030204"/>
            <a:ea typeface="+mn-ea"/>
            <a:cs typeface="+mn-cs"/>
          </a:endParaRPr>
        </a:p>
      </dsp:txBody>
      <dsp:txXfrm>
        <a:off x="33968" y="2227032"/>
        <a:ext cx="3717680" cy="627895"/>
      </dsp:txXfrm>
    </dsp:sp>
    <dsp:sp modelId="{D56369A6-3D0E-4615-B18D-EA6084D5A794}">
      <dsp:nvSpPr>
        <dsp:cNvPr id="0" name=""/>
        <dsp:cNvSpPr/>
      </dsp:nvSpPr>
      <dsp:spPr>
        <a:xfrm rot="5400000">
          <a:off x="6872275" y="-93388"/>
          <a:ext cx="556665" cy="6729984"/>
        </a:xfrm>
        <a:prstGeom prst="round2Same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AT" sz="1600" kern="1200">
              <a:latin typeface="Calibri" panose="020F0502020204030204"/>
              <a:ea typeface="+mn-ea"/>
              <a:cs typeface="+mn-cs"/>
            </a:rPr>
            <a:t>Restaurant</a:t>
          </a:r>
          <a:endParaRPr lang="en-US" sz="1600" kern="1200">
            <a:latin typeface="Calibri" panose="020F0502020204030204"/>
            <a:ea typeface="+mn-ea"/>
            <a:cs typeface="+mn-cs"/>
          </a:endParaRPr>
        </a:p>
      </dsp:txBody>
      <dsp:txXfrm rot="-5400000">
        <a:off x="3785616" y="3020445"/>
        <a:ext cx="6702810" cy="502317"/>
      </dsp:txXfrm>
    </dsp:sp>
    <dsp:sp modelId="{B0428A44-B8FD-4EA1-B02F-7DEE43FB54A6}">
      <dsp:nvSpPr>
        <dsp:cNvPr id="0" name=""/>
        <dsp:cNvSpPr/>
      </dsp:nvSpPr>
      <dsp:spPr>
        <a:xfrm>
          <a:off x="0" y="2923688"/>
          <a:ext cx="3785616" cy="695831"/>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noProof="0" dirty="0">
              <a:latin typeface="Calibri" panose="020F0502020204030204"/>
              <a:ea typeface="+mn-ea"/>
              <a:cs typeface="+mn-cs"/>
            </a:rPr>
            <a:t>Function</a:t>
          </a:r>
          <a:r>
            <a:rPr lang="de-AT" sz="1600" kern="1200" dirty="0">
              <a:latin typeface="Calibri" panose="020F0502020204030204"/>
              <a:ea typeface="+mn-ea"/>
              <a:cs typeface="+mn-cs"/>
            </a:rPr>
            <a:t> </a:t>
          </a:r>
          <a:r>
            <a:rPr lang="de-AT" sz="1600" kern="1200" dirty="0" err="1">
              <a:latin typeface="Calibri" panose="020F0502020204030204"/>
              <a:ea typeface="+mn-ea"/>
              <a:cs typeface="+mn-cs"/>
            </a:rPr>
            <a:t>as</a:t>
          </a:r>
          <a:r>
            <a:rPr lang="de-AT" sz="1600" kern="1200" dirty="0">
              <a:latin typeface="Calibri" panose="020F0502020204030204"/>
              <a:ea typeface="+mn-ea"/>
              <a:cs typeface="+mn-cs"/>
            </a:rPr>
            <a:t> a Service</a:t>
          </a:r>
          <a:endParaRPr lang="en-US" sz="1600" kern="1200" dirty="0">
            <a:latin typeface="Calibri" panose="020F0502020204030204"/>
            <a:ea typeface="+mn-ea"/>
            <a:cs typeface="+mn-cs"/>
          </a:endParaRPr>
        </a:p>
      </dsp:txBody>
      <dsp:txXfrm>
        <a:off x="33968" y="2957656"/>
        <a:ext cx="3717680" cy="627895"/>
      </dsp:txXfrm>
    </dsp:sp>
    <dsp:sp modelId="{ED22509A-8549-4B39-9EBF-3BBF5B304AD2}">
      <dsp:nvSpPr>
        <dsp:cNvPr id="0" name=""/>
        <dsp:cNvSpPr/>
      </dsp:nvSpPr>
      <dsp:spPr>
        <a:xfrm rot="5400000">
          <a:off x="6872275" y="637235"/>
          <a:ext cx="556665" cy="6729984"/>
        </a:xfrm>
        <a:prstGeom prst="round2SameRect">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AT" sz="1600" kern="1200">
              <a:latin typeface="Calibri" panose="020F0502020204030204"/>
              <a:ea typeface="+mn-ea"/>
              <a:cs typeface="+mn-cs"/>
            </a:rPr>
            <a:t>Party</a:t>
          </a:r>
          <a:endParaRPr lang="en-US" sz="1600" kern="1200">
            <a:latin typeface="Calibri" panose="020F0502020204030204"/>
            <a:ea typeface="+mn-ea"/>
            <a:cs typeface="+mn-cs"/>
          </a:endParaRPr>
        </a:p>
      </dsp:txBody>
      <dsp:txXfrm rot="-5400000">
        <a:off x="3785616" y="3751068"/>
        <a:ext cx="6702810" cy="502317"/>
      </dsp:txXfrm>
    </dsp:sp>
    <dsp:sp modelId="{204482A4-1CE9-4139-8A04-5D244CFC7632}">
      <dsp:nvSpPr>
        <dsp:cNvPr id="0" name=""/>
        <dsp:cNvSpPr/>
      </dsp:nvSpPr>
      <dsp:spPr>
        <a:xfrm>
          <a:off x="0" y="3654311"/>
          <a:ext cx="3785616" cy="695831"/>
        </a:xfrm>
        <a:prstGeom prst="roundRect">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600" kern="1200">
              <a:latin typeface="Calibri" panose="020F0502020204030204"/>
              <a:ea typeface="+mn-ea"/>
              <a:cs typeface="+mn-cs"/>
            </a:rPr>
            <a:t>Software as a Service</a:t>
          </a:r>
        </a:p>
      </dsp:txBody>
      <dsp:txXfrm>
        <a:off x="33968" y="3688279"/>
        <a:ext cx="3717680" cy="6278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8536A8-7EA2-49B8-9E77-F450E096DE0B}" type="datetimeFigureOut">
              <a:rPr lang="en-US" smtClean="0"/>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68AD-C28A-40F6-9C5A-F1F429679F3B}" type="slidenum">
              <a:rPr lang="en-US" smtClean="0"/>
              <a:t>‹#›</a:t>
            </a:fld>
            <a:endParaRPr lang="en-US"/>
          </a:p>
        </p:txBody>
      </p:sp>
    </p:spTree>
    <p:extLst>
      <p:ext uri="{BB962C8B-B14F-4D97-AF65-F5344CB8AC3E}">
        <p14:creationId xmlns:p14="http://schemas.microsoft.com/office/powerpoint/2010/main" val="320218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pot.io/resources/cloud-cost-4-cost-models-and-6-cost-management-strategies/"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blog.ovhcloud.com/cloud-pricing-and-transparency-key-points-to-consider/"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pot.io/resources/cloud-cost-4-cost-models-and-6-cost-management-strategie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cost-management-billing/costs/quick-acm-cost-analysi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2</a:t>
            </a:fld>
            <a:endParaRPr lang="en-US"/>
          </a:p>
        </p:txBody>
      </p:sp>
    </p:spTree>
    <p:extLst>
      <p:ext uri="{BB962C8B-B14F-4D97-AF65-F5344CB8AC3E}">
        <p14:creationId xmlns:p14="http://schemas.microsoft.com/office/powerpoint/2010/main" val="3179424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13</a:t>
            </a:fld>
            <a:endParaRPr lang="en-US"/>
          </a:p>
        </p:txBody>
      </p:sp>
    </p:spTree>
    <p:extLst>
      <p:ext uri="{BB962C8B-B14F-4D97-AF65-F5344CB8AC3E}">
        <p14:creationId xmlns:p14="http://schemas.microsoft.com/office/powerpoint/2010/main" val="2921566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15</a:t>
            </a:fld>
            <a:endParaRPr lang="en-US"/>
          </a:p>
        </p:txBody>
      </p:sp>
    </p:spTree>
    <p:extLst>
      <p:ext uri="{BB962C8B-B14F-4D97-AF65-F5344CB8AC3E}">
        <p14:creationId xmlns:p14="http://schemas.microsoft.com/office/powerpoint/2010/main" val="2798646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16</a:t>
            </a:fld>
            <a:endParaRPr lang="en-US"/>
          </a:p>
        </p:txBody>
      </p:sp>
    </p:spTree>
    <p:extLst>
      <p:ext uri="{BB962C8B-B14F-4D97-AF65-F5344CB8AC3E}">
        <p14:creationId xmlns:p14="http://schemas.microsoft.com/office/powerpoint/2010/main" val="907195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17</a:t>
            </a:fld>
            <a:endParaRPr lang="en-US"/>
          </a:p>
        </p:txBody>
      </p:sp>
    </p:spTree>
    <p:extLst>
      <p:ext uri="{BB962C8B-B14F-4D97-AF65-F5344CB8AC3E}">
        <p14:creationId xmlns:p14="http://schemas.microsoft.com/office/powerpoint/2010/main" val="1921216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18</a:t>
            </a:fld>
            <a:endParaRPr lang="en-US"/>
          </a:p>
        </p:txBody>
      </p:sp>
    </p:spTree>
    <p:extLst>
      <p:ext uri="{BB962C8B-B14F-4D97-AF65-F5344CB8AC3E}">
        <p14:creationId xmlns:p14="http://schemas.microsoft.com/office/powerpoint/2010/main" val="1450730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19</a:t>
            </a:fld>
            <a:endParaRPr lang="en-US"/>
          </a:p>
        </p:txBody>
      </p:sp>
    </p:spTree>
    <p:extLst>
      <p:ext uri="{BB962C8B-B14F-4D97-AF65-F5344CB8AC3E}">
        <p14:creationId xmlns:p14="http://schemas.microsoft.com/office/powerpoint/2010/main" val="476909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20</a:t>
            </a:fld>
            <a:endParaRPr lang="en-US"/>
          </a:p>
        </p:txBody>
      </p:sp>
    </p:spTree>
    <p:extLst>
      <p:ext uri="{BB962C8B-B14F-4D97-AF65-F5344CB8AC3E}">
        <p14:creationId xmlns:p14="http://schemas.microsoft.com/office/powerpoint/2010/main" val="2016139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21</a:t>
            </a:fld>
            <a:endParaRPr lang="en-US"/>
          </a:p>
        </p:txBody>
      </p:sp>
    </p:spTree>
    <p:extLst>
      <p:ext uri="{BB962C8B-B14F-4D97-AF65-F5344CB8AC3E}">
        <p14:creationId xmlns:p14="http://schemas.microsoft.com/office/powerpoint/2010/main" val="173204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22</a:t>
            </a:fld>
            <a:endParaRPr lang="en-US"/>
          </a:p>
        </p:txBody>
      </p:sp>
    </p:spTree>
    <p:extLst>
      <p:ext uri="{BB962C8B-B14F-4D97-AF65-F5344CB8AC3E}">
        <p14:creationId xmlns:p14="http://schemas.microsoft.com/office/powerpoint/2010/main" val="470835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https://serverless.zone/abstracting-the-back-end-with-faas-e5e80e837362</a:t>
            </a:r>
          </a:p>
          <a:p>
            <a:endParaRPr lang="en-US"/>
          </a:p>
          <a:p>
            <a:r>
              <a:rPr lang="en-US"/>
              <a:t>https://aws.amazon.com/compliance/shared-responsibility-model/</a:t>
            </a:r>
          </a:p>
          <a:p>
            <a:r>
              <a:rPr lang="en-US"/>
              <a:t>https://docs.microsoft.com/en-us/azure/security/fundamentals/shared-responsibility</a:t>
            </a:r>
          </a:p>
        </p:txBody>
      </p:sp>
      <p:sp>
        <p:nvSpPr>
          <p:cNvPr id="4" name="Slide Number Placeholder 3"/>
          <p:cNvSpPr>
            <a:spLocks noGrp="1"/>
          </p:cNvSpPr>
          <p:nvPr>
            <p:ph type="sldNum" sz="quarter" idx="5"/>
          </p:nvPr>
        </p:nvSpPr>
        <p:spPr/>
        <p:txBody>
          <a:bodyPr/>
          <a:lstStyle/>
          <a:p>
            <a:fld id="{891568AD-C28A-40F6-9C5A-F1F429679F3B}" type="slidenum">
              <a:rPr lang="en-US" smtClean="0"/>
              <a:t>24</a:t>
            </a:fld>
            <a:endParaRPr lang="en-US"/>
          </a:p>
        </p:txBody>
      </p:sp>
    </p:spTree>
    <p:extLst>
      <p:ext uri="{BB962C8B-B14F-4D97-AF65-F5344CB8AC3E}">
        <p14:creationId xmlns:p14="http://schemas.microsoft.com/office/powerpoint/2010/main" val="651480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https://medium.com/@storjproject/there-is-no-cloud-it-s-just-someone-else-s-computer-6ecc37cdcfe5</a:t>
            </a:r>
          </a:p>
        </p:txBody>
      </p:sp>
      <p:sp>
        <p:nvSpPr>
          <p:cNvPr id="4" name="Slide Number Placeholder 3"/>
          <p:cNvSpPr>
            <a:spLocks noGrp="1"/>
          </p:cNvSpPr>
          <p:nvPr>
            <p:ph type="sldNum" sz="quarter" idx="5"/>
          </p:nvPr>
        </p:nvSpPr>
        <p:spPr/>
        <p:txBody>
          <a:bodyPr/>
          <a:lstStyle/>
          <a:p>
            <a:fld id="{891568AD-C28A-40F6-9C5A-F1F429679F3B}" type="slidenum">
              <a:rPr lang="en-US" smtClean="0"/>
              <a:t>3</a:t>
            </a:fld>
            <a:endParaRPr lang="en-US"/>
          </a:p>
        </p:txBody>
      </p:sp>
    </p:spTree>
    <p:extLst>
      <p:ext uri="{BB962C8B-B14F-4D97-AF65-F5344CB8AC3E}">
        <p14:creationId xmlns:p14="http://schemas.microsoft.com/office/powerpoint/2010/main" val="2149933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https://serverless.zone/abstracting-the-back-end-with-faas-e5e80e837362</a:t>
            </a:r>
          </a:p>
          <a:p>
            <a:endParaRPr lang="en-US"/>
          </a:p>
          <a:p>
            <a:r>
              <a:rPr lang="en-US"/>
              <a:t>https://aws.amazon.com/compliance/shared-responsibility-model/</a:t>
            </a:r>
          </a:p>
          <a:p>
            <a:r>
              <a:rPr lang="en-US"/>
              <a:t>https://docs.microsoft.com/en-us/azure/security/fundamentals/shared-responsibility</a:t>
            </a:r>
          </a:p>
        </p:txBody>
      </p:sp>
      <p:sp>
        <p:nvSpPr>
          <p:cNvPr id="4" name="Slide Number Placeholder 3"/>
          <p:cNvSpPr>
            <a:spLocks noGrp="1"/>
          </p:cNvSpPr>
          <p:nvPr>
            <p:ph type="sldNum" sz="quarter" idx="5"/>
          </p:nvPr>
        </p:nvSpPr>
        <p:spPr/>
        <p:txBody>
          <a:bodyPr/>
          <a:lstStyle/>
          <a:p>
            <a:fld id="{891568AD-C28A-40F6-9C5A-F1F429679F3B}" type="slidenum">
              <a:rPr lang="en-US" smtClean="0"/>
              <a:t>25</a:t>
            </a:fld>
            <a:endParaRPr lang="en-US"/>
          </a:p>
        </p:txBody>
      </p:sp>
    </p:spTree>
    <p:extLst>
      <p:ext uri="{BB962C8B-B14F-4D97-AF65-F5344CB8AC3E}">
        <p14:creationId xmlns:p14="http://schemas.microsoft.com/office/powerpoint/2010/main" val="3726005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26</a:t>
            </a:fld>
            <a:endParaRPr lang="en-US"/>
          </a:p>
        </p:txBody>
      </p:sp>
    </p:spTree>
    <p:extLst>
      <p:ext uri="{BB962C8B-B14F-4D97-AF65-F5344CB8AC3E}">
        <p14:creationId xmlns:p14="http://schemas.microsoft.com/office/powerpoint/2010/main" val="3913200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27</a:t>
            </a:fld>
            <a:endParaRPr lang="en-US"/>
          </a:p>
        </p:txBody>
      </p:sp>
    </p:spTree>
    <p:extLst>
      <p:ext uri="{BB962C8B-B14F-4D97-AF65-F5344CB8AC3E}">
        <p14:creationId xmlns:p14="http://schemas.microsoft.com/office/powerpoint/2010/main" val="881843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28</a:t>
            </a:fld>
            <a:endParaRPr lang="en-US"/>
          </a:p>
        </p:txBody>
      </p:sp>
    </p:spTree>
    <p:extLst>
      <p:ext uri="{BB962C8B-B14F-4D97-AF65-F5344CB8AC3E}">
        <p14:creationId xmlns:p14="http://schemas.microsoft.com/office/powerpoint/2010/main" val="4006272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29</a:t>
            </a:fld>
            <a:endParaRPr lang="en-US"/>
          </a:p>
        </p:txBody>
      </p:sp>
    </p:spTree>
    <p:extLst>
      <p:ext uri="{BB962C8B-B14F-4D97-AF65-F5344CB8AC3E}">
        <p14:creationId xmlns:p14="http://schemas.microsoft.com/office/powerpoint/2010/main" val="3757724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30</a:t>
            </a:fld>
            <a:endParaRPr lang="en-US"/>
          </a:p>
        </p:txBody>
      </p:sp>
    </p:spTree>
    <p:extLst>
      <p:ext uri="{BB962C8B-B14F-4D97-AF65-F5344CB8AC3E}">
        <p14:creationId xmlns:p14="http://schemas.microsoft.com/office/powerpoint/2010/main" val="1617850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31</a:t>
            </a:fld>
            <a:endParaRPr lang="en-US"/>
          </a:p>
        </p:txBody>
      </p:sp>
    </p:spTree>
    <p:extLst>
      <p:ext uri="{BB962C8B-B14F-4D97-AF65-F5344CB8AC3E}">
        <p14:creationId xmlns:p14="http://schemas.microsoft.com/office/powerpoint/2010/main" val="4135133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https://serverless.zone/abstracting-the-back-end-with-faas-e5e80e837362</a:t>
            </a:r>
          </a:p>
          <a:p>
            <a:endParaRPr lang="en-US"/>
          </a:p>
          <a:p>
            <a:r>
              <a:rPr lang="en-US"/>
              <a:t>https://aws.amazon.com/compliance/shared-responsibility-model/</a:t>
            </a:r>
          </a:p>
          <a:p>
            <a:r>
              <a:rPr lang="en-US"/>
              <a:t>https://docs.microsoft.com/en-us/azure/security/fundamentals/shared-responsibility</a:t>
            </a:r>
          </a:p>
        </p:txBody>
      </p:sp>
      <p:sp>
        <p:nvSpPr>
          <p:cNvPr id="4" name="Slide Number Placeholder 3"/>
          <p:cNvSpPr>
            <a:spLocks noGrp="1"/>
          </p:cNvSpPr>
          <p:nvPr>
            <p:ph type="sldNum" sz="quarter" idx="5"/>
          </p:nvPr>
        </p:nvSpPr>
        <p:spPr/>
        <p:txBody>
          <a:bodyPr/>
          <a:lstStyle/>
          <a:p>
            <a:fld id="{891568AD-C28A-40F6-9C5A-F1F429679F3B}" type="slidenum">
              <a:rPr lang="en-US" smtClean="0"/>
              <a:t>33</a:t>
            </a:fld>
            <a:endParaRPr lang="en-US"/>
          </a:p>
        </p:txBody>
      </p:sp>
    </p:spTree>
    <p:extLst>
      <p:ext uri="{BB962C8B-B14F-4D97-AF65-F5344CB8AC3E}">
        <p14:creationId xmlns:p14="http://schemas.microsoft.com/office/powerpoint/2010/main" val="2360461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https://serverless.zone/abstracting-the-back-end-with-faas-e5e80e837362</a:t>
            </a:r>
          </a:p>
          <a:p>
            <a:endParaRPr lang="en-US"/>
          </a:p>
          <a:p>
            <a:r>
              <a:rPr lang="en-US"/>
              <a:t>https://aws.amazon.com/compliance/shared-responsibility-model/</a:t>
            </a:r>
          </a:p>
          <a:p>
            <a:r>
              <a:rPr lang="en-US"/>
              <a:t>https://docs.microsoft.com/en-us/azure/security/fundamentals/shared-responsibility</a:t>
            </a:r>
          </a:p>
        </p:txBody>
      </p:sp>
      <p:sp>
        <p:nvSpPr>
          <p:cNvPr id="4" name="Slide Number Placeholder 3"/>
          <p:cNvSpPr>
            <a:spLocks noGrp="1"/>
          </p:cNvSpPr>
          <p:nvPr>
            <p:ph type="sldNum" sz="quarter" idx="5"/>
          </p:nvPr>
        </p:nvSpPr>
        <p:spPr/>
        <p:txBody>
          <a:bodyPr/>
          <a:lstStyle/>
          <a:p>
            <a:fld id="{891568AD-C28A-40F6-9C5A-F1F429679F3B}" type="slidenum">
              <a:rPr lang="en-US" smtClean="0"/>
              <a:t>34</a:t>
            </a:fld>
            <a:endParaRPr lang="en-US"/>
          </a:p>
        </p:txBody>
      </p:sp>
    </p:spTree>
    <p:extLst>
      <p:ext uri="{BB962C8B-B14F-4D97-AF65-F5344CB8AC3E}">
        <p14:creationId xmlns:p14="http://schemas.microsoft.com/office/powerpoint/2010/main" val="249035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35</a:t>
            </a:fld>
            <a:endParaRPr lang="en-US"/>
          </a:p>
        </p:txBody>
      </p:sp>
    </p:spTree>
    <p:extLst>
      <p:ext uri="{BB962C8B-B14F-4D97-AF65-F5344CB8AC3E}">
        <p14:creationId xmlns:p14="http://schemas.microsoft.com/office/powerpoint/2010/main" val="1641351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4</a:t>
            </a:fld>
            <a:endParaRPr lang="en-US"/>
          </a:p>
        </p:txBody>
      </p:sp>
    </p:spTree>
    <p:extLst>
      <p:ext uri="{BB962C8B-B14F-4D97-AF65-F5344CB8AC3E}">
        <p14:creationId xmlns:p14="http://schemas.microsoft.com/office/powerpoint/2010/main" val="2521825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36</a:t>
            </a:fld>
            <a:endParaRPr lang="en-US"/>
          </a:p>
        </p:txBody>
      </p:sp>
    </p:spTree>
    <p:extLst>
      <p:ext uri="{BB962C8B-B14F-4D97-AF65-F5344CB8AC3E}">
        <p14:creationId xmlns:p14="http://schemas.microsoft.com/office/powerpoint/2010/main" val="1417096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https://serverless.zone/abstracting-the-back-end-with-faas-e5e80e837362</a:t>
            </a:r>
          </a:p>
          <a:p>
            <a:endParaRPr lang="en-US"/>
          </a:p>
          <a:p>
            <a:r>
              <a:rPr lang="en-US"/>
              <a:t>https://aws.amazon.com/compliance/shared-responsibility-model/</a:t>
            </a:r>
          </a:p>
          <a:p>
            <a:r>
              <a:rPr lang="en-US"/>
              <a:t>https://docs.microsoft.com/en-us/azure/security/fundamentals/shared-responsibility</a:t>
            </a:r>
          </a:p>
        </p:txBody>
      </p:sp>
      <p:sp>
        <p:nvSpPr>
          <p:cNvPr id="4" name="Slide Number Placeholder 3"/>
          <p:cNvSpPr>
            <a:spLocks noGrp="1"/>
          </p:cNvSpPr>
          <p:nvPr>
            <p:ph type="sldNum" sz="quarter" idx="5"/>
          </p:nvPr>
        </p:nvSpPr>
        <p:spPr/>
        <p:txBody>
          <a:bodyPr/>
          <a:lstStyle/>
          <a:p>
            <a:fld id="{891568AD-C28A-40F6-9C5A-F1F429679F3B}" type="slidenum">
              <a:rPr lang="en-US" smtClean="0"/>
              <a:t>37</a:t>
            </a:fld>
            <a:endParaRPr lang="en-US"/>
          </a:p>
        </p:txBody>
      </p:sp>
    </p:spTree>
    <p:extLst>
      <p:ext uri="{BB962C8B-B14F-4D97-AF65-F5344CB8AC3E}">
        <p14:creationId xmlns:p14="http://schemas.microsoft.com/office/powerpoint/2010/main" val="3296133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https://serverless.zone/abstracting-the-back-end-with-faas-e5e80e837362</a:t>
            </a:r>
          </a:p>
          <a:p>
            <a:endParaRPr lang="en-US"/>
          </a:p>
          <a:p>
            <a:r>
              <a:rPr lang="en-US"/>
              <a:t>https://aws.amazon.com/compliance/shared-responsibility-model/</a:t>
            </a:r>
          </a:p>
          <a:p>
            <a:r>
              <a:rPr lang="en-US"/>
              <a:t>https://docs.microsoft.com/en-us/azure/security/fundamentals/shared-responsibility</a:t>
            </a:r>
          </a:p>
        </p:txBody>
      </p:sp>
      <p:sp>
        <p:nvSpPr>
          <p:cNvPr id="4" name="Slide Number Placeholder 3"/>
          <p:cNvSpPr>
            <a:spLocks noGrp="1"/>
          </p:cNvSpPr>
          <p:nvPr>
            <p:ph type="sldNum" sz="quarter" idx="5"/>
          </p:nvPr>
        </p:nvSpPr>
        <p:spPr/>
        <p:txBody>
          <a:bodyPr/>
          <a:lstStyle/>
          <a:p>
            <a:fld id="{891568AD-C28A-40F6-9C5A-F1F429679F3B}" type="slidenum">
              <a:rPr lang="en-US" smtClean="0"/>
              <a:t>38</a:t>
            </a:fld>
            <a:endParaRPr lang="en-US"/>
          </a:p>
        </p:txBody>
      </p:sp>
    </p:spTree>
    <p:extLst>
      <p:ext uri="{BB962C8B-B14F-4D97-AF65-F5344CB8AC3E}">
        <p14:creationId xmlns:p14="http://schemas.microsoft.com/office/powerpoint/2010/main" val="835368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https://martinfowler.com/articles/serverless.html#unpacking-faas</a:t>
            </a:r>
          </a:p>
        </p:txBody>
      </p:sp>
      <p:sp>
        <p:nvSpPr>
          <p:cNvPr id="4" name="Slide Number Placeholder 3"/>
          <p:cNvSpPr>
            <a:spLocks noGrp="1"/>
          </p:cNvSpPr>
          <p:nvPr>
            <p:ph type="sldNum" sz="quarter" idx="5"/>
          </p:nvPr>
        </p:nvSpPr>
        <p:spPr/>
        <p:txBody>
          <a:bodyPr/>
          <a:lstStyle/>
          <a:p>
            <a:fld id="{891568AD-C28A-40F6-9C5A-F1F429679F3B}" type="slidenum">
              <a:rPr lang="en-US" smtClean="0"/>
              <a:t>39</a:t>
            </a:fld>
            <a:endParaRPr lang="en-US"/>
          </a:p>
        </p:txBody>
      </p:sp>
    </p:spTree>
    <p:extLst>
      <p:ext uri="{BB962C8B-B14F-4D97-AF65-F5344CB8AC3E}">
        <p14:creationId xmlns:p14="http://schemas.microsoft.com/office/powerpoint/2010/main" val="3967430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40</a:t>
            </a:fld>
            <a:endParaRPr lang="en-US"/>
          </a:p>
        </p:txBody>
      </p:sp>
    </p:spTree>
    <p:extLst>
      <p:ext uri="{BB962C8B-B14F-4D97-AF65-F5344CB8AC3E}">
        <p14:creationId xmlns:p14="http://schemas.microsoft.com/office/powerpoint/2010/main" val="1448976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https://www.cloudzero.com/blog/horizontal-vs-vertical-scaling</a:t>
            </a:r>
          </a:p>
        </p:txBody>
      </p:sp>
      <p:sp>
        <p:nvSpPr>
          <p:cNvPr id="4" name="Slide Number Placeholder 3"/>
          <p:cNvSpPr>
            <a:spLocks noGrp="1"/>
          </p:cNvSpPr>
          <p:nvPr>
            <p:ph type="sldNum" sz="quarter" idx="5"/>
          </p:nvPr>
        </p:nvSpPr>
        <p:spPr/>
        <p:txBody>
          <a:bodyPr/>
          <a:lstStyle/>
          <a:p>
            <a:fld id="{891568AD-C28A-40F6-9C5A-F1F429679F3B}" type="slidenum">
              <a:rPr lang="en-US" smtClean="0"/>
              <a:t>41</a:t>
            </a:fld>
            <a:endParaRPr lang="en-US"/>
          </a:p>
        </p:txBody>
      </p:sp>
    </p:spTree>
    <p:extLst>
      <p:ext uri="{BB962C8B-B14F-4D97-AF65-F5344CB8AC3E}">
        <p14:creationId xmlns:p14="http://schemas.microsoft.com/office/powerpoint/2010/main" val="1638373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https://serverless.zone/abstracting-the-back-end-with-faas-e5e80e837362</a:t>
            </a:r>
          </a:p>
          <a:p>
            <a:endParaRPr lang="en-US"/>
          </a:p>
          <a:p>
            <a:r>
              <a:rPr lang="en-US"/>
              <a:t>https://aws.amazon.com/compliance/shared-responsibility-model/</a:t>
            </a:r>
          </a:p>
          <a:p>
            <a:r>
              <a:rPr lang="en-US"/>
              <a:t>https://docs.microsoft.com/en-us/azure/security/fundamentals/shared-responsibility</a:t>
            </a:r>
          </a:p>
        </p:txBody>
      </p:sp>
      <p:sp>
        <p:nvSpPr>
          <p:cNvPr id="4" name="Slide Number Placeholder 3"/>
          <p:cNvSpPr>
            <a:spLocks noGrp="1"/>
          </p:cNvSpPr>
          <p:nvPr>
            <p:ph type="sldNum" sz="quarter" idx="5"/>
          </p:nvPr>
        </p:nvSpPr>
        <p:spPr/>
        <p:txBody>
          <a:bodyPr/>
          <a:lstStyle/>
          <a:p>
            <a:fld id="{891568AD-C28A-40F6-9C5A-F1F429679F3B}" type="slidenum">
              <a:rPr lang="en-US" smtClean="0"/>
              <a:t>42</a:t>
            </a:fld>
            <a:endParaRPr lang="en-US"/>
          </a:p>
        </p:txBody>
      </p:sp>
    </p:spTree>
    <p:extLst>
      <p:ext uri="{BB962C8B-B14F-4D97-AF65-F5344CB8AC3E}">
        <p14:creationId xmlns:p14="http://schemas.microsoft.com/office/powerpoint/2010/main" val="1111218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https://serverless.zone/abstracting-the-back-end-with-faas-e5e80e837362</a:t>
            </a:r>
          </a:p>
          <a:p>
            <a:endParaRPr lang="en-US"/>
          </a:p>
          <a:p>
            <a:r>
              <a:rPr lang="en-US"/>
              <a:t>https://aws.amazon.com/compliance/shared-responsibility-model/</a:t>
            </a:r>
          </a:p>
          <a:p>
            <a:r>
              <a:rPr lang="en-US"/>
              <a:t>https://docs.microsoft.com/en-us/azure/security/fundamentals/shared-responsibility</a:t>
            </a:r>
          </a:p>
        </p:txBody>
      </p:sp>
      <p:sp>
        <p:nvSpPr>
          <p:cNvPr id="4" name="Slide Number Placeholder 3"/>
          <p:cNvSpPr>
            <a:spLocks noGrp="1"/>
          </p:cNvSpPr>
          <p:nvPr>
            <p:ph type="sldNum" sz="quarter" idx="5"/>
          </p:nvPr>
        </p:nvSpPr>
        <p:spPr/>
        <p:txBody>
          <a:bodyPr/>
          <a:lstStyle/>
          <a:p>
            <a:fld id="{891568AD-C28A-40F6-9C5A-F1F429679F3B}" type="slidenum">
              <a:rPr lang="en-US" smtClean="0"/>
              <a:t>43</a:t>
            </a:fld>
            <a:endParaRPr lang="en-US"/>
          </a:p>
        </p:txBody>
      </p:sp>
    </p:spTree>
    <p:extLst>
      <p:ext uri="{BB962C8B-B14F-4D97-AF65-F5344CB8AC3E}">
        <p14:creationId xmlns:p14="http://schemas.microsoft.com/office/powerpoint/2010/main" val="1212471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a:t>Source: https://serverless.zone/abstracting-the-back-end-with-faas-e5e80e837362</a:t>
            </a:r>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44</a:t>
            </a:fld>
            <a:endParaRPr lang="en-US"/>
          </a:p>
        </p:txBody>
      </p:sp>
    </p:spTree>
    <p:extLst>
      <p:ext uri="{BB962C8B-B14F-4D97-AF65-F5344CB8AC3E}">
        <p14:creationId xmlns:p14="http://schemas.microsoft.com/office/powerpoint/2010/main" val="4171111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45</a:t>
            </a:fld>
            <a:endParaRPr lang="en-US"/>
          </a:p>
        </p:txBody>
      </p:sp>
    </p:spTree>
    <p:extLst>
      <p:ext uri="{BB962C8B-B14F-4D97-AF65-F5344CB8AC3E}">
        <p14:creationId xmlns:p14="http://schemas.microsoft.com/office/powerpoint/2010/main" val="2506167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https://csrc.nist.gov/publications/detail/sp/800-145/final</a:t>
            </a:r>
          </a:p>
          <a:p>
            <a:r>
              <a:rPr lang="en-US" dirty="0"/>
              <a:t>Image Flaticon.com</a:t>
            </a:r>
          </a:p>
        </p:txBody>
      </p:sp>
      <p:sp>
        <p:nvSpPr>
          <p:cNvPr id="4" name="Slide Number Placeholder 3"/>
          <p:cNvSpPr>
            <a:spLocks noGrp="1"/>
          </p:cNvSpPr>
          <p:nvPr>
            <p:ph type="sldNum" sz="quarter" idx="5"/>
          </p:nvPr>
        </p:nvSpPr>
        <p:spPr/>
        <p:txBody>
          <a:bodyPr/>
          <a:lstStyle/>
          <a:p>
            <a:fld id="{891568AD-C28A-40F6-9C5A-F1F429679F3B}" type="slidenum">
              <a:rPr lang="en-US" smtClean="0"/>
              <a:t>6</a:t>
            </a:fld>
            <a:endParaRPr lang="en-US"/>
          </a:p>
        </p:txBody>
      </p:sp>
    </p:spTree>
    <p:extLst>
      <p:ext uri="{BB962C8B-B14F-4D97-AF65-F5344CB8AC3E}">
        <p14:creationId xmlns:p14="http://schemas.microsoft.com/office/powerpoint/2010/main" val="2945441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46</a:t>
            </a:fld>
            <a:endParaRPr lang="en-US"/>
          </a:p>
        </p:txBody>
      </p:sp>
    </p:spTree>
    <p:extLst>
      <p:ext uri="{BB962C8B-B14F-4D97-AF65-F5344CB8AC3E}">
        <p14:creationId xmlns:p14="http://schemas.microsoft.com/office/powerpoint/2010/main" val="2883086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https://serverless.zone/abstracting-the-back-end-with-faas-e5e80e837362</a:t>
            </a:r>
          </a:p>
          <a:p>
            <a:endParaRPr lang="en-US"/>
          </a:p>
          <a:p>
            <a:r>
              <a:rPr lang="en-US"/>
              <a:t>https://aws.amazon.com/compliance/shared-responsibility-model/</a:t>
            </a:r>
          </a:p>
          <a:p>
            <a:r>
              <a:rPr lang="en-US"/>
              <a:t>https://docs.microsoft.com/en-us/azure/security/fundamentals/shared-responsibility</a:t>
            </a:r>
          </a:p>
        </p:txBody>
      </p:sp>
      <p:sp>
        <p:nvSpPr>
          <p:cNvPr id="4" name="Slide Number Placeholder 3"/>
          <p:cNvSpPr>
            <a:spLocks noGrp="1"/>
          </p:cNvSpPr>
          <p:nvPr>
            <p:ph type="sldNum" sz="quarter" idx="5"/>
          </p:nvPr>
        </p:nvSpPr>
        <p:spPr/>
        <p:txBody>
          <a:bodyPr/>
          <a:lstStyle/>
          <a:p>
            <a:fld id="{891568AD-C28A-40F6-9C5A-F1F429679F3B}" type="slidenum">
              <a:rPr lang="en-US" smtClean="0"/>
              <a:t>47</a:t>
            </a:fld>
            <a:endParaRPr lang="en-US"/>
          </a:p>
        </p:txBody>
      </p:sp>
    </p:spTree>
    <p:extLst>
      <p:ext uri="{BB962C8B-B14F-4D97-AF65-F5344CB8AC3E}">
        <p14:creationId xmlns:p14="http://schemas.microsoft.com/office/powerpoint/2010/main" val="1535285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Source: </a:t>
            </a:r>
            <a:r>
              <a:rPr lang="en-US" dirty="0">
                <a:hlinkClick r:id="rId3"/>
              </a:rPr>
              <a:t>https://spot.io/resources/cloud-cost-4-cost-models-and-6-cost-management-strategies/</a:t>
            </a:r>
            <a:endParaRPr lang="en-US" dirty="0">
              <a:cs typeface="Calibri"/>
            </a:endParaRPr>
          </a:p>
          <a:p>
            <a:endParaRPr lang="en-US" dirty="0">
              <a:cs typeface="Calibri"/>
            </a:endParaRPr>
          </a:p>
          <a:p>
            <a:r>
              <a:rPr lang="en-US" dirty="0"/>
              <a:t>Image: </a:t>
            </a:r>
            <a:r>
              <a:rPr lang="en-US" dirty="0">
                <a:hlinkClick r:id="rId4"/>
              </a:rPr>
              <a:t>https://blog.ovhcloud.com/cloud-pricing-and-transparency-key-points-to-consider/</a:t>
            </a:r>
            <a:endParaRPr lang="en-US" dirty="0">
              <a:cs typeface="Calibri"/>
              <a:hlinkClick r:id="rId4"/>
            </a:endParaRPr>
          </a:p>
        </p:txBody>
      </p:sp>
      <p:sp>
        <p:nvSpPr>
          <p:cNvPr id="4" name="Slide Number Placeholder 3"/>
          <p:cNvSpPr>
            <a:spLocks noGrp="1"/>
          </p:cNvSpPr>
          <p:nvPr>
            <p:ph type="sldNum" sz="quarter" idx="5"/>
          </p:nvPr>
        </p:nvSpPr>
        <p:spPr/>
        <p:txBody>
          <a:bodyPr/>
          <a:lstStyle/>
          <a:p>
            <a:fld id="{891568AD-C28A-40F6-9C5A-F1F429679F3B}" type="slidenum">
              <a:rPr lang="en-US" smtClean="0"/>
              <a:t>52</a:t>
            </a:fld>
            <a:endParaRPr lang="en-US"/>
          </a:p>
        </p:txBody>
      </p:sp>
    </p:spTree>
    <p:extLst>
      <p:ext uri="{BB962C8B-B14F-4D97-AF65-F5344CB8AC3E}">
        <p14:creationId xmlns:p14="http://schemas.microsoft.com/office/powerpoint/2010/main" val="837912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https://www.exoscale.com/syslog/cloud-pricing-models/</a:t>
            </a:r>
          </a:p>
        </p:txBody>
      </p:sp>
      <p:sp>
        <p:nvSpPr>
          <p:cNvPr id="4" name="Slide Number Placeholder 3"/>
          <p:cNvSpPr>
            <a:spLocks noGrp="1"/>
          </p:cNvSpPr>
          <p:nvPr>
            <p:ph type="sldNum" sz="quarter" idx="5"/>
          </p:nvPr>
        </p:nvSpPr>
        <p:spPr/>
        <p:txBody>
          <a:bodyPr/>
          <a:lstStyle/>
          <a:p>
            <a:fld id="{891568AD-C28A-40F6-9C5A-F1F429679F3B}" type="slidenum">
              <a:rPr lang="en-US" smtClean="0"/>
              <a:t>53</a:t>
            </a:fld>
            <a:endParaRPr lang="en-US"/>
          </a:p>
        </p:txBody>
      </p:sp>
    </p:spTree>
    <p:extLst>
      <p:ext uri="{BB962C8B-B14F-4D97-AF65-F5344CB8AC3E}">
        <p14:creationId xmlns:p14="http://schemas.microsoft.com/office/powerpoint/2010/main" val="1015936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https://www.exoscale.com/syslog/cloud-pricing-models/</a:t>
            </a:r>
          </a:p>
        </p:txBody>
      </p:sp>
      <p:sp>
        <p:nvSpPr>
          <p:cNvPr id="4" name="Slide Number Placeholder 3"/>
          <p:cNvSpPr>
            <a:spLocks noGrp="1"/>
          </p:cNvSpPr>
          <p:nvPr>
            <p:ph type="sldNum" sz="quarter" idx="5"/>
          </p:nvPr>
        </p:nvSpPr>
        <p:spPr/>
        <p:txBody>
          <a:bodyPr/>
          <a:lstStyle/>
          <a:p>
            <a:fld id="{891568AD-C28A-40F6-9C5A-F1F429679F3B}" type="slidenum">
              <a:rPr lang="en-US" smtClean="0"/>
              <a:t>54</a:t>
            </a:fld>
            <a:endParaRPr lang="en-US"/>
          </a:p>
        </p:txBody>
      </p:sp>
    </p:spTree>
    <p:extLst>
      <p:ext uri="{BB962C8B-B14F-4D97-AF65-F5344CB8AC3E}">
        <p14:creationId xmlns:p14="http://schemas.microsoft.com/office/powerpoint/2010/main" val="416968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https://www.exoscale.com/syslog/cloud-pricing-models/</a:t>
            </a:r>
          </a:p>
        </p:txBody>
      </p:sp>
      <p:sp>
        <p:nvSpPr>
          <p:cNvPr id="4" name="Slide Number Placeholder 3"/>
          <p:cNvSpPr>
            <a:spLocks noGrp="1"/>
          </p:cNvSpPr>
          <p:nvPr>
            <p:ph type="sldNum" sz="quarter" idx="5"/>
          </p:nvPr>
        </p:nvSpPr>
        <p:spPr/>
        <p:txBody>
          <a:bodyPr/>
          <a:lstStyle/>
          <a:p>
            <a:fld id="{891568AD-C28A-40F6-9C5A-F1F429679F3B}" type="slidenum">
              <a:rPr lang="en-US" smtClean="0"/>
              <a:t>55</a:t>
            </a:fld>
            <a:endParaRPr lang="en-US"/>
          </a:p>
        </p:txBody>
      </p:sp>
    </p:spTree>
    <p:extLst>
      <p:ext uri="{BB962C8B-B14F-4D97-AF65-F5344CB8AC3E}">
        <p14:creationId xmlns:p14="http://schemas.microsoft.com/office/powerpoint/2010/main" val="7024702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https://www.exoscale.com/syslog/cloud-pricing-models/</a:t>
            </a:r>
          </a:p>
        </p:txBody>
      </p:sp>
      <p:sp>
        <p:nvSpPr>
          <p:cNvPr id="4" name="Slide Number Placeholder 3"/>
          <p:cNvSpPr>
            <a:spLocks noGrp="1"/>
          </p:cNvSpPr>
          <p:nvPr>
            <p:ph type="sldNum" sz="quarter" idx="5"/>
          </p:nvPr>
        </p:nvSpPr>
        <p:spPr/>
        <p:txBody>
          <a:bodyPr/>
          <a:lstStyle/>
          <a:p>
            <a:fld id="{891568AD-C28A-40F6-9C5A-F1F429679F3B}" type="slidenum">
              <a:rPr lang="en-US" smtClean="0"/>
              <a:t>56</a:t>
            </a:fld>
            <a:endParaRPr lang="en-US"/>
          </a:p>
        </p:txBody>
      </p:sp>
    </p:spTree>
    <p:extLst>
      <p:ext uri="{BB962C8B-B14F-4D97-AF65-F5344CB8AC3E}">
        <p14:creationId xmlns:p14="http://schemas.microsoft.com/office/powerpoint/2010/main" val="132148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Source: </a:t>
            </a:r>
            <a:r>
              <a:rPr lang="en-US" dirty="0">
                <a:cs typeface="Calibri"/>
                <a:hlinkClick r:id="rId3"/>
              </a:rPr>
              <a:t>https://spot.io/resources/cloud-cost-4-cost-models-and-6-cost-management-strategies/</a:t>
            </a:r>
            <a:endParaRPr lang="en-US" dirty="0">
              <a:cs typeface="Calibri"/>
            </a:endParaRPr>
          </a:p>
          <a:p>
            <a:endParaRPr lang="en-US" dirty="0">
              <a:cs typeface="Calibri"/>
            </a:endParaRPr>
          </a:p>
          <a:p>
            <a:r>
              <a:rPr lang="en-US" dirty="0">
                <a:cs typeface="Calibri"/>
              </a:rPr>
              <a:t>Image: </a:t>
            </a:r>
            <a:r>
              <a:rPr lang="en-US" dirty="0"/>
              <a:t>https://blog.dxcloudsuite.io/top-it-and-cloud-cost-management-challenges/</a:t>
            </a:r>
            <a:endParaRPr lang="en-US" dirty="0">
              <a:cs typeface="Calibri"/>
            </a:endParaRPr>
          </a:p>
        </p:txBody>
      </p:sp>
      <p:sp>
        <p:nvSpPr>
          <p:cNvPr id="4" name="Slide Number Placeholder 3"/>
          <p:cNvSpPr>
            <a:spLocks noGrp="1"/>
          </p:cNvSpPr>
          <p:nvPr>
            <p:ph type="sldNum" sz="quarter" idx="5"/>
          </p:nvPr>
        </p:nvSpPr>
        <p:spPr/>
        <p:txBody>
          <a:bodyPr/>
          <a:lstStyle/>
          <a:p>
            <a:fld id="{891568AD-C28A-40F6-9C5A-F1F429679F3B}" type="slidenum">
              <a:rPr lang="en-US" smtClean="0"/>
              <a:t>57</a:t>
            </a:fld>
            <a:endParaRPr lang="en-US"/>
          </a:p>
        </p:txBody>
      </p:sp>
    </p:spTree>
    <p:extLst>
      <p:ext uri="{BB962C8B-B14F-4D97-AF65-F5344CB8AC3E}">
        <p14:creationId xmlns:p14="http://schemas.microsoft.com/office/powerpoint/2010/main" val="175572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https://www.msp360.com/resources/blog/amazon-ec2-instances-pricing-explained/</a:t>
            </a:r>
          </a:p>
        </p:txBody>
      </p:sp>
      <p:sp>
        <p:nvSpPr>
          <p:cNvPr id="4" name="Slide Number Placeholder 3"/>
          <p:cNvSpPr>
            <a:spLocks noGrp="1"/>
          </p:cNvSpPr>
          <p:nvPr>
            <p:ph type="sldNum" sz="quarter" idx="5"/>
          </p:nvPr>
        </p:nvSpPr>
        <p:spPr/>
        <p:txBody>
          <a:bodyPr/>
          <a:lstStyle/>
          <a:p>
            <a:fld id="{891568AD-C28A-40F6-9C5A-F1F429679F3B}" type="slidenum">
              <a:rPr lang="en-US" smtClean="0"/>
              <a:t>58</a:t>
            </a:fld>
            <a:endParaRPr lang="en-US"/>
          </a:p>
        </p:txBody>
      </p:sp>
    </p:spTree>
    <p:extLst>
      <p:ext uri="{BB962C8B-B14F-4D97-AF65-F5344CB8AC3E}">
        <p14:creationId xmlns:p14="http://schemas.microsoft.com/office/powerpoint/2010/main" val="10818110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Sources:</a:t>
            </a:r>
          </a:p>
          <a:p>
            <a:r>
              <a:rPr lang="en-US"/>
              <a:t>https://cloud.google.com/free/docs/aws-azure-gcp-service-comparison</a:t>
            </a:r>
          </a:p>
          <a:p>
            <a:r>
              <a:rPr lang="en-US"/>
              <a:t>https://docs.microsoft.com/en-us/azure/architecture/gcp-professional/services</a:t>
            </a:r>
          </a:p>
        </p:txBody>
      </p:sp>
      <p:sp>
        <p:nvSpPr>
          <p:cNvPr id="4" name="Slide Number Placeholder 3"/>
          <p:cNvSpPr>
            <a:spLocks noGrp="1"/>
          </p:cNvSpPr>
          <p:nvPr>
            <p:ph type="sldNum" sz="quarter" idx="5"/>
          </p:nvPr>
        </p:nvSpPr>
        <p:spPr/>
        <p:txBody>
          <a:bodyPr/>
          <a:lstStyle/>
          <a:p>
            <a:fld id="{891568AD-C28A-40F6-9C5A-F1F429679F3B}" type="slidenum">
              <a:rPr lang="en-US" smtClean="0"/>
              <a:t>64</a:t>
            </a:fld>
            <a:endParaRPr lang="en-US"/>
          </a:p>
        </p:txBody>
      </p:sp>
    </p:spTree>
    <p:extLst>
      <p:ext uri="{BB962C8B-B14F-4D97-AF65-F5344CB8AC3E}">
        <p14:creationId xmlns:p14="http://schemas.microsoft.com/office/powerpoint/2010/main" val="2999511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b="0" i="0">
                <a:solidFill>
                  <a:srgbClr val="5F7D95"/>
                </a:solidFill>
                <a:effectLst/>
                <a:latin typeface="Proxima Nova"/>
              </a:rPr>
              <a:t>Image: Flaticon.com</a:t>
            </a:r>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8</a:t>
            </a:fld>
            <a:endParaRPr lang="en-US"/>
          </a:p>
        </p:txBody>
      </p:sp>
    </p:spTree>
    <p:extLst>
      <p:ext uri="{BB962C8B-B14F-4D97-AF65-F5344CB8AC3E}">
        <p14:creationId xmlns:p14="http://schemas.microsoft.com/office/powerpoint/2010/main" val="2063046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Source: https://docs.microsoft.com/en-us/azure/cloud-adoption-framework/get-started/what-is-azure</a:t>
            </a:r>
          </a:p>
        </p:txBody>
      </p:sp>
      <p:sp>
        <p:nvSpPr>
          <p:cNvPr id="4" name="Foliennummernplatzhalter 3"/>
          <p:cNvSpPr>
            <a:spLocks noGrp="1"/>
          </p:cNvSpPr>
          <p:nvPr>
            <p:ph type="sldNum" sz="quarter" idx="10"/>
          </p:nvPr>
        </p:nvSpPr>
        <p:spPr/>
        <p:txBody>
          <a:bodyPr/>
          <a:lstStyle/>
          <a:p>
            <a:fld id="{891568AD-C28A-40F6-9C5A-F1F429679F3B}" type="slidenum">
              <a:rPr lang="en-US" smtClean="0"/>
              <a:t>65</a:t>
            </a:fld>
            <a:endParaRPr lang="en-US"/>
          </a:p>
        </p:txBody>
      </p:sp>
    </p:spTree>
    <p:extLst>
      <p:ext uri="{BB962C8B-B14F-4D97-AF65-F5344CB8AC3E}">
        <p14:creationId xmlns:p14="http://schemas.microsoft.com/office/powerpoint/2010/main" val="339357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https://docs.microsoft.com/en-us/virtualization/hyper-v-on-windows/reference/hyper-v-architecture</a:t>
            </a:r>
          </a:p>
        </p:txBody>
      </p:sp>
      <p:sp>
        <p:nvSpPr>
          <p:cNvPr id="4" name="Slide Number Placeholder 3"/>
          <p:cNvSpPr>
            <a:spLocks noGrp="1"/>
          </p:cNvSpPr>
          <p:nvPr>
            <p:ph type="sldNum" sz="quarter" idx="5"/>
          </p:nvPr>
        </p:nvSpPr>
        <p:spPr/>
        <p:txBody>
          <a:bodyPr/>
          <a:lstStyle/>
          <a:p>
            <a:fld id="{891568AD-C28A-40F6-9C5A-F1F429679F3B}" type="slidenum">
              <a:rPr lang="en-US" smtClean="0"/>
              <a:t>66</a:t>
            </a:fld>
            <a:endParaRPr lang="en-US"/>
          </a:p>
        </p:txBody>
      </p:sp>
    </p:spTree>
    <p:extLst>
      <p:ext uri="{BB962C8B-B14F-4D97-AF65-F5344CB8AC3E}">
        <p14:creationId xmlns:p14="http://schemas.microsoft.com/office/powerpoint/2010/main" val="39674574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Source: https://docs.microsoft.com/en-us/azure/cloud-adoption-framework/get-started/what-is-azure</a:t>
            </a:r>
          </a:p>
          <a:p>
            <a:endParaRPr lang="de-AT"/>
          </a:p>
          <a:p>
            <a:r>
              <a:rPr lang="de-AT" err="1"/>
              <a:t>Glue</a:t>
            </a:r>
            <a:r>
              <a:rPr lang="de-AT"/>
              <a:t> </a:t>
            </a:r>
            <a:r>
              <a:rPr lang="de-AT" err="1"/>
              <a:t>to</a:t>
            </a:r>
            <a:r>
              <a:rPr lang="de-AT"/>
              <a:t> </a:t>
            </a:r>
            <a:r>
              <a:rPr lang="de-AT" err="1"/>
              <a:t>user</a:t>
            </a:r>
            <a:r>
              <a:rPr lang="de-AT"/>
              <a:t> </a:t>
            </a:r>
            <a:r>
              <a:rPr lang="de-AT" err="1"/>
              <a:t>frontent</a:t>
            </a:r>
            <a:r>
              <a:rPr lang="de-AT"/>
              <a:t>: </a:t>
            </a:r>
            <a:r>
              <a:rPr lang="de-AT" err="1"/>
              <a:t>orchestrator</a:t>
            </a:r>
            <a:r>
              <a:rPr lang="de-AT"/>
              <a:t> and </a:t>
            </a:r>
            <a:r>
              <a:rPr lang="de-AT" err="1"/>
              <a:t>fabric</a:t>
            </a:r>
            <a:r>
              <a:rPr lang="de-AT"/>
              <a:t> </a:t>
            </a:r>
            <a:r>
              <a:rPr lang="de-AT" err="1"/>
              <a:t>controller</a:t>
            </a:r>
            <a:endParaRPr lang="de-AT"/>
          </a:p>
        </p:txBody>
      </p:sp>
      <p:sp>
        <p:nvSpPr>
          <p:cNvPr id="4" name="Foliennummernplatzhalter 3"/>
          <p:cNvSpPr>
            <a:spLocks noGrp="1"/>
          </p:cNvSpPr>
          <p:nvPr>
            <p:ph type="sldNum" sz="quarter" idx="10"/>
          </p:nvPr>
        </p:nvSpPr>
        <p:spPr/>
        <p:txBody>
          <a:bodyPr/>
          <a:lstStyle/>
          <a:p>
            <a:fld id="{891568AD-C28A-40F6-9C5A-F1F429679F3B}" type="slidenum">
              <a:rPr lang="en-US" smtClean="0"/>
              <a:t>67</a:t>
            </a:fld>
            <a:endParaRPr lang="en-US"/>
          </a:p>
        </p:txBody>
      </p:sp>
    </p:spTree>
    <p:extLst>
      <p:ext uri="{BB962C8B-B14F-4D97-AF65-F5344CB8AC3E}">
        <p14:creationId xmlns:p14="http://schemas.microsoft.com/office/powerpoint/2010/main" val="10540304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https://docs.microsoft.com/en-us/azure/architecture/aws-professional/regions-zones</a:t>
            </a:r>
          </a:p>
        </p:txBody>
      </p:sp>
      <p:sp>
        <p:nvSpPr>
          <p:cNvPr id="4" name="Slide Number Placeholder 3"/>
          <p:cNvSpPr>
            <a:spLocks noGrp="1"/>
          </p:cNvSpPr>
          <p:nvPr>
            <p:ph type="sldNum" sz="quarter" idx="5"/>
          </p:nvPr>
        </p:nvSpPr>
        <p:spPr/>
        <p:txBody>
          <a:bodyPr/>
          <a:lstStyle/>
          <a:p>
            <a:fld id="{891568AD-C28A-40F6-9C5A-F1F429679F3B}" type="slidenum">
              <a:rPr lang="en-US" smtClean="0"/>
              <a:t>69</a:t>
            </a:fld>
            <a:endParaRPr lang="en-US"/>
          </a:p>
        </p:txBody>
      </p:sp>
    </p:spTree>
    <p:extLst>
      <p:ext uri="{BB962C8B-B14F-4D97-AF65-F5344CB8AC3E}">
        <p14:creationId xmlns:p14="http://schemas.microsoft.com/office/powerpoint/2010/main" val="27562685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https://news.microsoft.com/stories/microsoft-datacenter-tour/</a:t>
            </a:r>
          </a:p>
        </p:txBody>
      </p:sp>
      <p:sp>
        <p:nvSpPr>
          <p:cNvPr id="4" name="Slide Number Placeholder 3"/>
          <p:cNvSpPr>
            <a:spLocks noGrp="1"/>
          </p:cNvSpPr>
          <p:nvPr>
            <p:ph type="sldNum" sz="quarter" idx="5"/>
          </p:nvPr>
        </p:nvSpPr>
        <p:spPr/>
        <p:txBody>
          <a:bodyPr/>
          <a:lstStyle/>
          <a:p>
            <a:fld id="{891568AD-C28A-40F6-9C5A-F1F429679F3B}" type="slidenum">
              <a:rPr lang="en-US" smtClean="0"/>
              <a:t>70</a:t>
            </a:fld>
            <a:endParaRPr lang="en-US"/>
          </a:p>
        </p:txBody>
      </p:sp>
    </p:spTree>
    <p:extLst>
      <p:ext uri="{BB962C8B-B14F-4D97-AF65-F5344CB8AC3E}">
        <p14:creationId xmlns:p14="http://schemas.microsoft.com/office/powerpoint/2010/main" val="475250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https://docs.microsoft.com/en-us/azure/availability-zones/az-overview</a:t>
            </a:r>
          </a:p>
        </p:txBody>
      </p:sp>
      <p:sp>
        <p:nvSpPr>
          <p:cNvPr id="4" name="Slide Number Placeholder 3"/>
          <p:cNvSpPr>
            <a:spLocks noGrp="1"/>
          </p:cNvSpPr>
          <p:nvPr>
            <p:ph type="sldNum" sz="quarter" idx="5"/>
          </p:nvPr>
        </p:nvSpPr>
        <p:spPr/>
        <p:txBody>
          <a:bodyPr/>
          <a:lstStyle/>
          <a:p>
            <a:fld id="{891568AD-C28A-40F6-9C5A-F1F429679F3B}" type="slidenum">
              <a:rPr lang="en-US" smtClean="0"/>
              <a:t>71</a:t>
            </a:fld>
            <a:endParaRPr lang="en-US"/>
          </a:p>
        </p:txBody>
      </p:sp>
    </p:spTree>
    <p:extLst>
      <p:ext uri="{BB962C8B-B14F-4D97-AF65-F5344CB8AC3E}">
        <p14:creationId xmlns:p14="http://schemas.microsoft.com/office/powerpoint/2010/main" val="658999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https://docs.microsoft.com/en-us/azure/availability-zones/az-overview</a:t>
            </a:r>
          </a:p>
        </p:txBody>
      </p:sp>
      <p:sp>
        <p:nvSpPr>
          <p:cNvPr id="4" name="Slide Number Placeholder 3"/>
          <p:cNvSpPr>
            <a:spLocks noGrp="1"/>
          </p:cNvSpPr>
          <p:nvPr>
            <p:ph type="sldNum" sz="quarter" idx="5"/>
          </p:nvPr>
        </p:nvSpPr>
        <p:spPr/>
        <p:txBody>
          <a:bodyPr/>
          <a:lstStyle/>
          <a:p>
            <a:fld id="{891568AD-C28A-40F6-9C5A-F1F429679F3B}" type="slidenum">
              <a:rPr lang="en-US" smtClean="0"/>
              <a:t>72</a:t>
            </a:fld>
            <a:endParaRPr lang="en-US"/>
          </a:p>
        </p:txBody>
      </p:sp>
    </p:spTree>
    <p:extLst>
      <p:ext uri="{BB962C8B-B14F-4D97-AF65-F5344CB8AC3E}">
        <p14:creationId xmlns:p14="http://schemas.microsoft.com/office/powerpoint/2010/main" val="42534506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https://docs.microsoft.com/en-us/azure/availability-zones/az-overview</a:t>
            </a:r>
          </a:p>
        </p:txBody>
      </p:sp>
      <p:sp>
        <p:nvSpPr>
          <p:cNvPr id="4" name="Slide Number Placeholder 3"/>
          <p:cNvSpPr>
            <a:spLocks noGrp="1"/>
          </p:cNvSpPr>
          <p:nvPr>
            <p:ph type="sldNum" sz="quarter" idx="5"/>
          </p:nvPr>
        </p:nvSpPr>
        <p:spPr/>
        <p:txBody>
          <a:bodyPr/>
          <a:lstStyle/>
          <a:p>
            <a:fld id="{891568AD-C28A-40F6-9C5A-F1F429679F3B}" type="slidenum">
              <a:rPr lang="en-US" smtClean="0"/>
              <a:t>73</a:t>
            </a:fld>
            <a:endParaRPr lang="en-US"/>
          </a:p>
        </p:txBody>
      </p:sp>
    </p:spTree>
    <p:extLst>
      <p:ext uri="{BB962C8B-B14F-4D97-AF65-F5344CB8AC3E}">
        <p14:creationId xmlns:p14="http://schemas.microsoft.com/office/powerpoint/2010/main" val="12589421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https://docs.microsoft.com/en-us/azure/architecture/aws-professional/regions-zones</a:t>
            </a:r>
          </a:p>
        </p:txBody>
      </p:sp>
      <p:sp>
        <p:nvSpPr>
          <p:cNvPr id="4" name="Slide Number Placeholder 3"/>
          <p:cNvSpPr>
            <a:spLocks noGrp="1"/>
          </p:cNvSpPr>
          <p:nvPr>
            <p:ph type="sldNum" sz="quarter" idx="5"/>
          </p:nvPr>
        </p:nvSpPr>
        <p:spPr/>
        <p:txBody>
          <a:bodyPr/>
          <a:lstStyle/>
          <a:p>
            <a:fld id="{891568AD-C28A-40F6-9C5A-F1F429679F3B}" type="slidenum">
              <a:rPr lang="en-US" smtClean="0"/>
              <a:t>74</a:t>
            </a:fld>
            <a:endParaRPr lang="en-US"/>
          </a:p>
        </p:txBody>
      </p:sp>
    </p:spTree>
    <p:extLst>
      <p:ext uri="{BB962C8B-B14F-4D97-AF65-F5344CB8AC3E}">
        <p14:creationId xmlns:p14="http://schemas.microsoft.com/office/powerpoint/2010/main" val="28745417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Image: </a:t>
            </a:r>
            <a:r>
              <a:rPr lang="en-US" dirty="0">
                <a:hlinkClick r:id="rId3"/>
              </a:rPr>
              <a:t>https://docs.microsoft.com/en-us/azure/cost-management-billing/costs/quick-acm-cost-analysis</a:t>
            </a:r>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75</a:t>
            </a:fld>
            <a:endParaRPr lang="en-US"/>
          </a:p>
        </p:txBody>
      </p:sp>
    </p:spTree>
    <p:extLst>
      <p:ext uri="{BB962C8B-B14F-4D97-AF65-F5344CB8AC3E}">
        <p14:creationId xmlns:p14="http://schemas.microsoft.com/office/powerpoint/2010/main" val="3322819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b="0" i="0">
                <a:solidFill>
                  <a:srgbClr val="5F7D95"/>
                </a:solidFill>
                <a:effectLst/>
                <a:latin typeface="Proxima Nova"/>
              </a:rPr>
              <a:t>Image: Flaticon.com</a:t>
            </a:r>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9</a:t>
            </a:fld>
            <a:endParaRPr lang="en-US"/>
          </a:p>
        </p:txBody>
      </p:sp>
    </p:spTree>
    <p:extLst>
      <p:ext uri="{BB962C8B-B14F-4D97-AF65-F5344CB8AC3E}">
        <p14:creationId xmlns:p14="http://schemas.microsoft.com/office/powerpoint/2010/main" val="33740071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https://docs.microsoft.com/en-us/azure/cloud-adoption-framework/ready/azure-setup-guide/organize-resources</a:t>
            </a:r>
          </a:p>
        </p:txBody>
      </p:sp>
      <p:sp>
        <p:nvSpPr>
          <p:cNvPr id="4" name="Slide Number Placeholder 3"/>
          <p:cNvSpPr>
            <a:spLocks noGrp="1"/>
          </p:cNvSpPr>
          <p:nvPr>
            <p:ph type="sldNum" sz="quarter" idx="5"/>
          </p:nvPr>
        </p:nvSpPr>
        <p:spPr/>
        <p:txBody>
          <a:bodyPr/>
          <a:lstStyle/>
          <a:p>
            <a:fld id="{891568AD-C28A-40F6-9C5A-F1F429679F3B}" type="slidenum">
              <a:rPr lang="en-US" smtClean="0"/>
              <a:t>78</a:t>
            </a:fld>
            <a:endParaRPr lang="en-US"/>
          </a:p>
        </p:txBody>
      </p:sp>
    </p:spTree>
    <p:extLst>
      <p:ext uri="{BB962C8B-B14F-4D97-AF65-F5344CB8AC3E}">
        <p14:creationId xmlns:p14="http://schemas.microsoft.com/office/powerpoint/2010/main" val="580280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https://docs.microsoft.com/en-us/azure/governance/management-groups/overview</a:t>
            </a:r>
          </a:p>
        </p:txBody>
      </p:sp>
      <p:sp>
        <p:nvSpPr>
          <p:cNvPr id="4" name="Slide Number Placeholder 3"/>
          <p:cNvSpPr>
            <a:spLocks noGrp="1"/>
          </p:cNvSpPr>
          <p:nvPr>
            <p:ph type="sldNum" sz="quarter" idx="5"/>
          </p:nvPr>
        </p:nvSpPr>
        <p:spPr/>
        <p:txBody>
          <a:bodyPr/>
          <a:lstStyle/>
          <a:p>
            <a:fld id="{891568AD-C28A-40F6-9C5A-F1F429679F3B}" type="slidenum">
              <a:rPr lang="en-US" smtClean="0"/>
              <a:t>80</a:t>
            </a:fld>
            <a:endParaRPr lang="en-US"/>
          </a:p>
        </p:txBody>
      </p:sp>
    </p:spTree>
    <p:extLst>
      <p:ext uri="{BB962C8B-B14F-4D97-AF65-F5344CB8AC3E}">
        <p14:creationId xmlns:p14="http://schemas.microsoft.com/office/powerpoint/2010/main" val="4573328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Source: https://docs.microsoft.com/en-us/azure/azure-resource-manager/management/overview</a:t>
            </a:r>
          </a:p>
        </p:txBody>
      </p:sp>
      <p:sp>
        <p:nvSpPr>
          <p:cNvPr id="4" name="Foliennummernplatzhalter 3"/>
          <p:cNvSpPr>
            <a:spLocks noGrp="1"/>
          </p:cNvSpPr>
          <p:nvPr>
            <p:ph type="sldNum" sz="quarter" idx="10"/>
          </p:nvPr>
        </p:nvSpPr>
        <p:spPr/>
        <p:txBody>
          <a:bodyPr/>
          <a:lstStyle/>
          <a:p>
            <a:fld id="{891568AD-C28A-40F6-9C5A-F1F429679F3B}" type="slidenum">
              <a:rPr lang="en-US" smtClean="0"/>
              <a:t>81</a:t>
            </a:fld>
            <a:endParaRPr lang="en-US"/>
          </a:p>
        </p:txBody>
      </p:sp>
    </p:spTree>
    <p:extLst>
      <p:ext uri="{BB962C8B-B14F-4D97-AF65-F5344CB8AC3E}">
        <p14:creationId xmlns:p14="http://schemas.microsoft.com/office/powerpoint/2010/main" val="39439989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82</a:t>
            </a:fld>
            <a:endParaRPr lang="en-US"/>
          </a:p>
        </p:txBody>
      </p:sp>
    </p:spTree>
    <p:extLst>
      <p:ext uri="{BB962C8B-B14F-4D97-AF65-F5344CB8AC3E}">
        <p14:creationId xmlns:p14="http://schemas.microsoft.com/office/powerpoint/2010/main" val="1259605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Source: https://docs.microsoft.com/en-us/azure/cloud-shell/overview</a:t>
            </a:r>
          </a:p>
        </p:txBody>
      </p:sp>
      <p:sp>
        <p:nvSpPr>
          <p:cNvPr id="4" name="Foliennummernplatzhalter 3"/>
          <p:cNvSpPr>
            <a:spLocks noGrp="1"/>
          </p:cNvSpPr>
          <p:nvPr>
            <p:ph type="sldNum" sz="quarter" idx="10"/>
          </p:nvPr>
        </p:nvSpPr>
        <p:spPr/>
        <p:txBody>
          <a:bodyPr/>
          <a:lstStyle/>
          <a:p>
            <a:fld id="{891568AD-C28A-40F6-9C5A-F1F429679F3B}" type="slidenum">
              <a:rPr lang="en-US" smtClean="0"/>
              <a:t>83</a:t>
            </a:fld>
            <a:endParaRPr lang="en-US"/>
          </a:p>
        </p:txBody>
      </p:sp>
    </p:spTree>
    <p:extLst>
      <p:ext uri="{BB962C8B-B14F-4D97-AF65-F5344CB8AC3E}">
        <p14:creationId xmlns:p14="http://schemas.microsoft.com/office/powerpoint/2010/main" val="10774236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Source: https://docs.microsoft.com/en-us/azure/cloud-shell/overview</a:t>
            </a:r>
          </a:p>
        </p:txBody>
      </p:sp>
      <p:sp>
        <p:nvSpPr>
          <p:cNvPr id="4" name="Foliennummernplatzhalter 3"/>
          <p:cNvSpPr>
            <a:spLocks noGrp="1"/>
          </p:cNvSpPr>
          <p:nvPr>
            <p:ph type="sldNum" sz="quarter" idx="10"/>
          </p:nvPr>
        </p:nvSpPr>
        <p:spPr/>
        <p:txBody>
          <a:bodyPr/>
          <a:lstStyle/>
          <a:p>
            <a:fld id="{891568AD-C28A-40F6-9C5A-F1F429679F3B}" type="slidenum">
              <a:rPr lang="en-US" smtClean="0"/>
              <a:t>84</a:t>
            </a:fld>
            <a:endParaRPr lang="en-US"/>
          </a:p>
        </p:txBody>
      </p:sp>
    </p:spTree>
    <p:extLst>
      <p:ext uri="{BB962C8B-B14F-4D97-AF65-F5344CB8AC3E}">
        <p14:creationId xmlns:p14="http://schemas.microsoft.com/office/powerpoint/2010/main" val="6404491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Source: https://docs.microsoft.com/en-us/cli/azure/</a:t>
            </a:r>
          </a:p>
        </p:txBody>
      </p:sp>
      <p:sp>
        <p:nvSpPr>
          <p:cNvPr id="4" name="Foliennummernplatzhalter 3"/>
          <p:cNvSpPr>
            <a:spLocks noGrp="1"/>
          </p:cNvSpPr>
          <p:nvPr>
            <p:ph type="sldNum" sz="quarter" idx="10"/>
          </p:nvPr>
        </p:nvSpPr>
        <p:spPr/>
        <p:txBody>
          <a:bodyPr/>
          <a:lstStyle/>
          <a:p>
            <a:fld id="{891568AD-C28A-40F6-9C5A-F1F429679F3B}" type="slidenum">
              <a:rPr lang="en-US" smtClean="0"/>
              <a:t>85</a:t>
            </a:fld>
            <a:endParaRPr lang="en-US"/>
          </a:p>
        </p:txBody>
      </p:sp>
    </p:spTree>
    <p:extLst>
      <p:ext uri="{BB962C8B-B14F-4D97-AF65-F5344CB8AC3E}">
        <p14:creationId xmlns:p14="http://schemas.microsoft.com/office/powerpoint/2010/main" val="33868509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Source: https://learn.hashicorp.com/tutorials/terraform/infrastructure-as-code</a:t>
            </a:r>
          </a:p>
        </p:txBody>
      </p:sp>
      <p:sp>
        <p:nvSpPr>
          <p:cNvPr id="4" name="Foliennummernplatzhalter 3"/>
          <p:cNvSpPr>
            <a:spLocks noGrp="1"/>
          </p:cNvSpPr>
          <p:nvPr>
            <p:ph type="sldNum" sz="quarter" idx="10"/>
          </p:nvPr>
        </p:nvSpPr>
        <p:spPr/>
        <p:txBody>
          <a:bodyPr/>
          <a:lstStyle/>
          <a:p>
            <a:fld id="{891568AD-C28A-40F6-9C5A-F1F429679F3B}" type="slidenum">
              <a:rPr lang="en-US" smtClean="0"/>
              <a:t>86</a:t>
            </a:fld>
            <a:endParaRPr lang="en-US"/>
          </a:p>
        </p:txBody>
      </p:sp>
    </p:spTree>
    <p:extLst>
      <p:ext uri="{BB962C8B-B14F-4D97-AF65-F5344CB8AC3E}">
        <p14:creationId xmlns:p14="http://schemas.microsoft.com/office/powerpoint/2010/main" val="42560875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Source: https://learn.hashicorp.com/tutorials/terraform/infrastructure-as-code</a:t>
            </a:r>
          </a:p>
        </p:txBody>
      </p:sp>
      <p:sp>
        <p:nvSpPr>
          <p:cNvPr id="4" name="Foliennummernplatzhalter 3"/>
          <p:cNvSpPr>
            <a:spLocks noGrp="1"/>
          </p:cNvSpPr>
          <p:nvPr>
            <p:ph type="sldNum" sz="quarter" idx="10"/>
          </p:nvPr>
        </p:nvSpPr>
        <p:spPr/>
        <p:txBody>
          <a:bodyPr/>
          <a:lstStyle/>
          <a:p>
            <a:fld id="{891568AD-C28A-40F6-9C5A-F1F429679F3B}" type="slidenum">
              <a:rPr lang="en-US" smtClean="0"/>
              <a:t>87</a:t>
            </a:fld>
            <a:endParaRPr lang="en-US"/>
          </a:p>
        </p:txBody>
      </p:sp>
    </p:spTree>
    <p:extLst>
      <p:ext uri="{BB962C8B-B14F-4D97-AF65-F5344CB8AC3E}">
        <p14:creationId xmlns:p14="http://schemas.microsoft.com/office/powerpoint/2010/main" val="1723266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Source: https://learn.hashicorp.com/tutorials/terraform/infrastructure-as-code</a:t>
            </a:r>
          </a:p>
        </p:txBody>
      </p:sp>
      <p:sp>
        <p:nvSpPr>
          <p:cNvPr id="4" name="Foliennummernplatzhalter 3"/>
          <p:cNvSpPr>
            <a:spLocks noGrp="1"/>
          </p:cNvSpPr>
          <p:nvPr>
            <p:ph type="sldNum" sz="quarter" idx="10"/>
          </p:nvPr>
        </p:nvSpPr>
        <p:spPr/>
        <p:txBody>
          <a:bodyPr/>
          <a:lstStyle/>
          <a:p>
            <a:fld id="{891568AD-C28A-40F6-9C5A-F1F429679F3B}" type="slidenum">
              <a:rPr lang="en-US" smtClean="0"/>
              <a:t>88</a:t>
            </a:fld>
            <a:endParaRPr lang="en-US"/>
          </a:p>
        </p:txBody>
      </p:sp>
    </p:spTree>
    <p:extLst>
      <p:ext uri="{BB962C8B-B14F-4D97-AF65-F5344CB8AC3E}">
        <p14:creationId xmlns:p14="http://schemas.microsoft.com/office/powerpoint/2010/main" val="2182854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b="0" i="0">
                <a:solidFill>
                  <a:srgbClr val="5F7D95"/>
                </a:solidFill>
                <a:effectLst/>
                <a:latin typeface="Proxima Nova"/>
              </a:rPr>
              <a:t>Image: Flaticon.com</a:t>
            </a:r>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10</a:t>
            </a:fld>
            <a:endParaRPr lang="en-US"/>
          </a:p>
        </p:txBody>
      </p:sp>
    </p:spTree>
    <p:extLst>
      <p:ext uri="{BB962C8B-B14F-4D97-AF65-F5344CB8AC3E}">
        <p14:creationId xmlns:p14="http://schemas.microsoft.com/office/powerpoint/2010/main" val="36805885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Source: https://learn.hashicorp.com/tutorials/terraform/infrastructure-as-code</a:t>
            </a:r>
          </a:p>
        </p:txBody>
      </p:sp>
      <p:sp>
        <p:nvSpPr>
          <p:cNvPr id="4" name="Foliennummernplatzhalter 3"/>
          <p:cNvSpPr>
            <a:spLocks noGrp="1"/>
          </p:cNvSpPr>
          <p:nvPr>
            <p:ph type="sldNum" sz="quarter" idx="10"/>
          </p:nvPr>
        </p:nvSpPr>
        <p:spPr/>
        <p:txBody>
          <a:bodyPr/>
          <a:lstStyle/>
          <a:p>
            <a:fld id="{891568AD-C28A-40F6-9C5A-F1F429679F3B}" type="slidenum">
              <a:rPr lang="en-US" smtClean="0"/>
              <a:t>89</a:t>
            </a:fld>
            <a:endParaRPr lang="en-US"/>
          </a:p>
        </p:txBody>
      </p:sp>
    </p:spTree>
    <p:extLst>
      <p:ext uri="{BB962C8B-B14F-4D97-AF65-F5344CB8AC3E}">
        <p14:creationId xmlns:p14="http://schemas.microsoft.com/office/powerpoint/2010/main" val="38141537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90</a:t>
            </a:fld>
            <a:endParaRPr lang="en-US"/>
          </a:p>
        </p:txBody>
      </p:sp>
    </p:spTree>
    <p:extLst>
      <p:ext uri="{BB962C8B-B14F-4D97-AF65-F5344CB8AC3E}">
        <p14:creationId xmlns:p14="http://schemas.microsoft.com/office/powerpoint/2010/main" val="3911825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91</a:t>
            </a:fld>
            <a:endParaRPr lang="en-US"/>
          </a:p>
        </p:txBody>
      </p:sp>
    </p:spTree>
    <p:extLst>
      <p:ext uri="{BB962C8B-B14F-4D97-AF65-F5344CB8AC3E}">
        <p14:creationId xmlns:p14="http://schemas.microsoft.com/office/powerpoint/2010/main" val="26218236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92</a:t>
            </a:fld>
            <a:endParaRPr lang="en-US"/>
          </a:p>
        </p:txBody>
      </p:sp>
    </p:spTree>
    <p:extLst>
      <p:ext uri="{BB962C8B-B14F-4D97-AF65-F5344CB8AC3E}">
        <p14:creationId xmlns:p14="http://schemas.microsoft.com/office/powerpoint/2010/main" val="34660047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Source: https://www.wdrmaus.de/filme/mausspots/paternoster.php5</a:t>
            </a:r>
          </a:p>
        </p:txBody>
      </p:sp>
      <p:sp>
        <p:nvSpPr>
          <p:cNvPr id="4" name="Foliennummernplatzhalter 3"/>
          <p:cNvSpPr>
            <a:spLocks noGrp="1"/>
          </p:cNvSpPr>
          <p:nvPr>
            <p:ph type="sldNum" sz="quarter" idx="10"/>
          </p:nvPr>
        </p:nvSpPr>
        <p:spPr/>
        <p:txBody>
          <a:bodyPr/>
          <a:lstStyle/>
          <a:p>
            <a:fld id="{891568AD-C28A-40F6-9C5A-F1F429679F3B}" type="slidenum">
              <a:rPr lang="en-US" smtClean="0"/>
              <a:t>93</a:t>
            </a:fld>
            <a:endParaRPr lang="en-US"/>
          </a:p>
        </p:txBody>
      </p:sp>
    </p:spTree>
    <p:extLst>
      <p:ext uri="{BB962C8B-B14F-4D97-AF65-F5344CB8AC3E}">
        <p14:creationId xmlns:p14="http://schemas.microsoft.com/office/powerpoint/2010/main" val="19237599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10"/>
          </p:nvPr>
        </p:nvSpPr>
        <p:spPr/>
        <p:txBody>
          <a:bodyPr/>
          <a:lstStyle/>
          <a:p>
            <a:fld id="{891568AD-C28A-40F6-9C5A-F1F429679F3B}" type="slidenum">
              <a:rPr lang="en-US" smtClean="0"/>
              <a:t>94</a:t>
            </a:fld>
            <a:endParaRPr lang="en-US"/>
          </a:p>
        </p:txBody>
      </p:sp>
    </p:spTree>
    <p:extLst>
      <p:ext uri="{BB962C8B-B14F-4D97-AF65-F5344CB8AC3E}">
        <p14:creationId xmlns:p14="http://schemas.microsoft.com/office/powerpoint/2010/main" val="4063500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b="0" i="0">
                <a:solidFill>
                  <a:srgbClr val="5F7D95"/>
                </a:solidFill>
                <a:effectLst/>
                <a:latin typeface="Proxima Nova"/>
              </a:rPr>
              <a:t>Image: Flaticon.com</a:t>
            </a:r>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11</a:t>
            </a:fld>
            <a:endParaRPr lang="en-US"/>
          </a:p>
        </p:txBody>
      </p:sp>
    </p:spTree>
    <p:extLst>
      <p:ext uri="{BB962C8B-B14F-4D97-AF65-F5344CB8AC3E}">
        <p14:creationId xmlns:p14="http://schemas.microsoft.com/office/powerpoint/2010/main" val="3443572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0" i="0">
                <a:solidFill>
                  <a:srgbClr val="5F7D95"/>
                </a:solidFill>
                <a:effectLst/>
                <a:latin typeface="Proxima Nova"/>
              </a:rPr>
              <a:t>Image: Flaticon.com</a:t>
            </a:r>
            <a:endParaRPr lang="en-US"/>
          </a:p>
        </p:txBody>
      </p:sp>
      <p:sp>
        <p:nvSpPr>
          <p:cNvPr id="4" name="Slide Number Placeholder 3"/>
          <p:cNvSpPr>
            <a:spLocks noGrp="1"/>
          </p:cNvSpPr>
          <p:nvPr>
            <p:ph type="sldNum" sz="quarter" idx="5"/>
          </p:nvPr>
        </p:nvSpPr>
        <p:spPr/>
        <p:txBody>
          <a:bodyPr/>
          <a:lstStyle/>
          <a:p>
            <a:fld id="{891568AD-C28A-40F6-9C5A-F1F429679F3B}" type="slidenum">
              <a:rPr lang="en-US" smtClean="0"/>
              <a:t>12</a:t>
            </a:fld>
            <a:endParaRPr lang="en-US"/>
          </a:p>
        </p:txBody>
      </p:sp>
    </p:spTree>
    <p:extLst>
      <p:ext uri="{BB962C8B-B14F-4D97-AF65-F5344CB8AC3E}">
        <p14:creationId xmlns:p14="http://schemas.microsoft.com/office/powerpoint/2010/main" val="3305079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746A4-A74F-4530-BF21-089886E435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AT"/>
          </a:p>
        </p:txBody>
      </p:sp>
      <p:sp>
        <p:nvSpPr>
          <p:cNvPr id="3" name="Subtitle 2">
            <a:extLst>
              <a:ext uri="{FF2B5EF4-FFF2-40B4-BE49-F238E27FC236}">
                <a16:creationId xmlns:a16="http://schemas.microsoft.com/office/drawing/2014/main" id="{6B706626-480F-43F1-A23B-F9F183EC78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AT"/>
          </a:p>
        </p:txBody>
      </p:sp>
      <p:sp>
        <p:nvSpPr>
          <p:cNvPr id="4" name="Date Placeholder 3">
            <a:extLst>
              <a:ext uri="{FF2B5EF4-FFF2-40B4-BE49-F238E27FC236}">
                <a16:creationId xmlns:a16="http://schemas.microsoft.com/office/drawing/2014/main" id="{7ECC2B26-6A7B-4C17-9104-625592168A16}"/>
              </a:ext>
            </a:extLst>
          </p:cNvPr>
          <p:cNvSpPr>
            <a:spLocks noGrp="1"/>
          </p:cNvSpPr>
          <p:nvPr>
            <p:ph type="dt" sz="half" idx="10"/>
          </p:nvPr>
        </p:nvSpPr>
        <p:spPr/>
        <p:txBody>
          <a:bodyPr/>
          <a:lstStyle/>
          <a:p>
            <a:fld id="{0DC2B467-DA6F-4D46-9128-4A6119850428}" type="datetimeFigureOut">
              <a:rPr lang="de-AT" smtClean="0"/>
              <a:t>09.06.2022</a:t>
            </a:fld>
            <a:endParaRPr lang="de-AT"/>
          </a:p>
        </p:txBody>
      </p:sp>
      <p:sp>
        <p:nvSpPr>
          <p:cNvPr id="5" name="Footer Placeholder 4">
            <a:extLst>
              <a:ext uri="{FF2B5EF4-FFF2-40B4-BE49-F238E27FC236}">
                <a16:creationId xmlns:a16="http://schemas.microsoft.com/office/drawing/2014/main" id="{291EB01D-74EA-4D96-9DCF-009BC50F7684}"/>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C4528787-E8A8-4830-A8FE-640C6A51545C}"/>
              </a:ext>
            </a:extLst>
          </p:cNvPr>
          <p:cNvSpPr>
            <a:spLocks noGrp="1"/>
          </p:cNvSpPr>
          <p:nvPr>
            <p:ph type="sldNum" sz="quarter" idx="12"/>
          </p:nvPr>
        </p:nvSpPr>
        <p:spPr/>
        <p:txBody>
          <a:bodyPr/>
          <a:lstStyle/>
          <a:p>
            <a:fld id="{D0DEC160-49A1-4CB8-9709-E955FAC0514B}" type="slidenum">
              <a:rPr lang="de-AT" smtClean="0"/>
              <a:t>‹#›</a:t>
            </a:fld>
            <a:endParaRPr lang="de-AT"/>
          </a:p>
        </p:txBody>
      </p:sp>
    </p:spTree>
    <p:extLst>
      <p:ext uri="{BB962C8B-B14F-4D97-AF65-F5344CB8AC3E}">
        <p14:creationId xmlns:p14="http://schemas.microsoft.com/office/powerpoint/2010/main" val="2966073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9F7C-E4EC-4505-8B16-81DE9C340F53}"/>
              </a:ext>
            </a:extLst>
          </p:cNvPr>
          <p:cNvSpPr>
            <a:spLocks noGrp="1"/>
          </p:cNvSpPr>
          <p:nvPr>
            <p:ph type="title"/>
          </p:nvPr>
        </p:nvSpPr>
        <p:spPr/>
        <p:txBody>
          <a:bodyPr/>
          <a:lstStyle/>
          <a:p>
            <a:r>
              <a:rPr lang="en-US"/>
              <a:t>Click to edit Master title style</a:t>
            </a:r>
            <a:endParaRPr lang="de-AT"/>
          </a:p>
        </p:txBody>
      </p:sp>
      <p:sp>
        <p:nvSpPr>
          <p:cNvPr id="3" name="Vertical Text Placeholder 2">
            <a:extLst>
              <a:ext uri="{FF2B5EF4-FFF2-40B4-BE49-F238E27FC236}">
                <a16:creationId xmlns:a16="http://schemas.microsoft.com/office/drawing/2014/main" id="{A43B09E8-B62C-4332-A9F7-F16B33A58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A667D68B-2D22-43C3-A27D-5919B9DBC850}"/>
              </a:ext>
            </a:extLst>
          </p:cNvPr>
          <p:cNvSpPr>
            <a:spLocks noGrp="1"/>
          </p:cNvSpPr>
          <p:nvPr>
            <p:ph type="dt" sz="half" idx="10"/>
          </p:nvPr>
        </p:nvSpPr>
        <p:spPr/>
        <p:txBody>
          <a:bodyPr/>
          <a:lstStyle/>
          <a:p>
            <a:fld id="{0DC2B467-DA6F-4D46-9128-4A6119850428}" type="datetimeFigureOut">
              <a:rPr lang="de-AT" smtClean="0"/>
              <a:t>09.06.2022</a:t>
            </a:fld>
            <a:endParaRPr lang="de-AT"/>
          </a:p>
        </p:txBody>
      </p:sp>
      <p:sp>
        <p:nvSpPr>
          <p:cNvPr id="5" name="Footer Placeholder 4">
            <a:extLst>
              <a:ext uri="{FF2B5EF4-FFF2-40B4-BE49-F238E27FC236}">
                <a16:creationId xmlns:a16="http://schemas.microsoft.com/office/drawing/2014/main" id="{D721C9C4-7D10-44D1-BBC8-7C721A19D5CA}"/>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A1190568-CCA2-4323-AC7D-26CFAC6E0208}"/>
              </a:ext>
            </a:extLst>
          </p:cNvPr>
          <p:cNvSpPr>
            <a:spLocks noGrp="1"/>
          </p:cNvSpPr>
          <p:nvPr>
            <p:ph type="sldNum" sz="quarter" idx="12"/>
          </p:nvPr>
        </p:nvSpPr>
        <p:spPr/>
        <p:txBody>
          <a:bodyPr/>
          <a:lstStyle/>
          <a:p>
            <a:fld id="{D0DEC160-49A1-4CB8-9709-E955FAC0514B}" type="slidenum">
              <a:rPr lang="de-AT" smtClean="0"/>
              <a:t>‹#›</a:t>
            </a:fld>
            <a:endParaRPr lang="de-AT"/>
          </a:p>
        </p:txBody>
      </p:sp>
    </p:spTree>
    <p:extLst>
      <p:ext uri="{BB962C8B-B14F-4D97-AF65-F5344CB8AC3E}">
        <p14:creationId xmlns:p14="http://schemas.microsoft.com/office/powerpoint/2010/main" val="312460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47AE67-0F5A-4330-BFF5-C68EB9753C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AT"/>
          </a:p>
        </p:txBody>
      </p:sp>
      <p:sp>
        <p:nvSpPr>
          <p:cNvPr id="3" name="Vertical Text Placeholder 2">
            <a:extLst>
              <a:ext uri="{FF2B5EF4-FFF2-40B4-BE49-F238E27FC236}">
                <a16:creationId xmlns:a16="http://schemas.microsoft.com/office/drawing/2014/main" id="{612A8C54-D037-447C-B513-2F43FEDB40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9A0DB254-3C36-4302-B1B4-6826CE1D7229}"/>
              </a:ext>
            </a:extLst>
          </p:cNvPr>
          <p:cNvSpPr>
            <a:spLocks noGrp="1"/>
          </p:cNvSpPr>
          <p:nvPr>
            <p:ph type="dt" sz="half" idx="10"/>
          </p:nvPr>
        </p:nvSpPr>
        <p:spPr/>
        <p:txBody>
          <a:bodyPr/>
          <a:lstStyle/>
          <a:p>
            <a:fld id="{0DC2B467-DA6F-4D46-9128-4A6119850428}" type="datetimeFigureOut">
              <a:rPr lang="de-AT" smtClean="0"/>
              <a:t>09.06.2022</a:t>
            </a:fld>
            <a:endParaRPr lang="de-AT"/>
          </a:p>
        </p:txBody>
      </p:sp>
      <p:sp>
        <p:nvSpPr>
          <p:cNvPr id="5" name="Footer Placeholder 4">
            <a:extLst>
              <a:ext uri="{FF2B5EF4-FFF2-40B4-BE49-F238E27FC236}">
                <a16:creationId xmlns:a16="http://schemas.microsoft.com/office/drawing/2014/main" id="{C1F48858-0282-4959-8984-CEDE3B9FA0ED}"/>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66EB9465-BCCE-4D8B-A9B4-184D3F97A768}"/>
              </a:ext>
            </a:extLst>
          </p:cNvPr>
          <p:cNvSpPr>
            <a:spLocks noGrp="1"/>
          </p:cNvSpPr>
          <p:nvPr>
            <p:ph type="sldNum" sz="quarter" idx="12"/>
          </p:nvPr>
        </p:nvSpPr>
        <p:spPr/>
        <p:txBody>
          <a:bodyPr/>
          <a:lstStyle/>
          <a:p>
            <a:fld id="{D0DEC160-49A1-4CB8-9709-E955FAC0514B}" type="slidenum">
              <a:rPr lang="de-AT" smtClean="0"/>
              <a:t>‹#›</a:t>
            </a:fld>
            <a:endParaRPr lang="de-AT"/>
          </a:p>
        </p:txBody>
      </p:sp>
    </p:spTree>
    <p:extLst>
      <p:ext uri="{BB962C8B-B14F-4D97-AF65-F5344CB8AC3E}">
        <p14:creationId xmlns:p14="http://schemas.microsoft.com/office/powerpoint/2010/main" val="3197611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5E39-881E-4529-8784-5474D738DFCF}"/>
              </a:ext>
            </a:extLst>
          </p:cNvPr>
          <p:cNvSpPr>
            <a:spLocks noGrp="1"/>
          </p:cNvSpPr>
          <p:nvPr>
            <p:ph type="title"/>
          </p:nvPr>
        </p:nvSpPr>
        <p:spPr/>
        <p:txBody>
          <a:bodyPr/>
          <a:lstStyle/>
          <a:p>
            <a:r>
              <a:rPr lang="en-US"/>
              <a:t>Click to edit Master title style</a:t>
            </a:r>
            <a:endParaRPr lang="de-AT"/>
          </a:p>
        </p:txBody>
      </p:sp>
      <p:sp>
        <p:nvSpPr>
          <p:cNvPr id="3" name="Content Placeholder 2">
            <a:extLst>
              <a:ext uri="{FF2B5EF4-FFF2-40B4-BE49-F238E27FC236}">
                <a16:creationId xmlns:a16="http://schemas.microsoft.com/office/drawing/2014/main" id="{91B07508-065F-497F-B4E4-B30714AE17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B8B07E11-EF25-4444-814E-B7DFE1212E34}"/>
              </a:ext>
            </a:extLst>
          </p:cNvPr>
          <p:cNvSpPr>
            <a:spLocks noGrp="1"/>
          </p:cNvSpPr>
          <p:nvPr>
            <p:ph type="dt" sz="half" idx="10"/>
          </p:nvPr>
        </p:nvSpPr>
        <p:spPr/>
        <p:txBody>
          <a:bodyPr/>
          <a:lstStyle/>
          <a:p>
            <a:fld id="{0DC2B467-DA6F-4D46-9128-4A6119850428}" type="datetimeFigureOut">
              <a:rPr lang="de-AT" smtClean="0"/>
              <a:t>09.06.2022</a:t>
            </a:fld>
            <a:endParaRPr lang="de-AT"/>
          </a:p>
        </p:txBody>
      </p:sp>
      <p:sp>
        <p:nvSpPr>
          <p:cNvPr id="5" name="Footer Placeholder 4">
            <a:extLst>
              <a:ext uri="{FF2B5EF4-FFF2-40B4-BE49-F238E27FC236}">
                <a16:creationId xmlns:a16="http://schemas.microsoft.com/office/drawing/2014/main" id="{67D00A9F-95F0-44FB-A6E7-D8615E7DFC8E}"/>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0C81F5C9-AE4C-4048-8FAB-4235973C29EA}"/>
              </a:ext>
            </a:extLst>
          </p:cNvPr>
          <p:cNvSpPr>
            <a:spLocks noGrp="1"/>
          </p:cNvSpPr>
          <p:nvPr>
            <p:ph type="sldNum" sz="quarter" idx="12"/>
          </p:nvPr>
        </p:nvSpPr>
        <p:spPr/>
        <p:txBody>
          <a:bodyPr/>
          <a:lstStyle/>
          <a:p>
            <a:fld id="{D0DEC160-49A1-4CB8-9709-E955FAC0514B}" type="slidenum">
              <a:rPr lang="de-AT" smtClean="0"/>
              <a:t>‹#›</a:t>
            </a:fld>
            <a:endParaRPr lang="de-AT"/>
          </a:p>
        </p:txBody>
      </p:sp>
    </p:spTree>
    <p:extLst>
      <p:ext uri="{BB962C8B-B14F-4D97-AF65-F5344CB8AC3E}">
        <p14:creationId xmlns:p14="http://schemas.microsoft.com/office/powerpoint/2010/main" val="487944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C2DA-0199-4541-BFFA-4D46FAD16F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AT"/>
          </a:p>
        </p:txBody>
      </p:sp>
      <p:sp>
        <p:nvSpPr>
          <p:cNvPr id="3" name="Text Placeholder 2">
            <a:extLst>
              <a:ext uri="{FF2B5EF4-FFF2-40B4-BE49-F238E27FC236}">
                <a16:creationId xmlns:a16="http://schemas.microsoft.com/office/drawing/2014/main" id="{855C0A4A-8485-4BFE-8E73-DF71CFEABE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C880A4-CAFE-436C-8863-E61EA709CBC1}"/>
              </a:ext>
            </a:extLst>
          </p:cNvPr>
          <p:cNvSpPr>
            <a:spLocks noGrp="1"/>
          </p:cNvSpPr>
          <p:nvPr>
            <p:ph type="dt" sz="half" idx="10"/>
          </p:nvPr>
        </p:nvSpPr>
        <p:spPr/>
        <p:txBody>
          <a:bodyPr/>
          <a:lstStyle/>
          <a:p>
            <a:fld id="{0DC2B467-DA6F-4D46-9128-4A6119850428}" type="datetimeFigureOut">
              <a:rPr lang="de-AT" smtClean="0"/>
              <a:t>09.06.2022</a:t>
            </a:fld>
            <a:endParaRPr lang="de-AT"/>
          </a:p>
        </p:txBody>
      </p:sp>
      <p:sp>
        <p:nvSpPr>
          <p:cNvPr id="5" name="Footer Placeholder 4">
            <a:extLst>
              <a:ext uri="{FF2B5EF4-FFF2-40B4-BE49-F238E27FC236}">
                <a16:creationId xmlns:a16="http://schemas.microsoft.com/office/drawing/2014/main" id="{0BE6C2CE-B3C0-4A42-B052-2F7C9F4F69E0}"/>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578FCB47-91DA-490B-BB55-0D336BF37903}"/>
              </a:ext>
            </a:extLst>
          </p:cNvPr>
          <p:cNvSpPr>
            <a:spLocks noGrp="1"/>
          </p:cNvSpPr>
          <p:nvPr>
            <p:ph type="sldNum" sz="quarter" idx="12"/>
          </p:nvPr>
        </p:nvSpPr>
        <p:spPr/>
        <p:txBody>
          <a:bodyPr/>
          <a:lstStyle/>
          <a:p>
            <a:fld id="{D0DEC160-49A1-4CB8-9709-E955FAC0514B}" type="slidenum">
              <a:rPr lang="de-AT" smtClean="0"/>
              <a:t>‹#›</a:t>
            </a:fld>
            <a:endParaRPr lang="de-AT"/>
          </a:p>
        </p:txBody>
      </p:sp>
    </p:spTree>
    <p:extLst>
      <p:ext uri="{BB962C8B-B14F-4D97-AF65-F5344CB8AC3E}">
        <p14:creationId xmlns:p14="http://schemas.microsoft.com/office/powerpoint/2010/main" val="1448236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3576-D95B-4692-B37A-7946CE56D019}"/>
              </a:ext>
            </a:extLst>
          </p:cNvPr>
          <p:cNvSpPr>
            <a:spLocks noGrp="1"/>
          </p:cNvSpPr>
          <p:nvPr>
            <p:ph type="title"/>
          </p:nvPr>
        </p:nvSpPr>
        <p:spPr/>
        <p:txBody>
          <a:bodyPr/>
          <a:lstStyle/>
          <a:p>
            <a:r>
              <a:rPr lang="en-US"/>
              <a:t>Click to edit Master title style</a:t>
            </a:r>
            <a:endParaRPr lang="de-AT"/>
          </a:p>
        </p:txBody>
      </p:sp>
      <p:sp>
        <p:nvSpPr>
          <p:cNvPr id="3" name="Content Placeholder 2">
            <a:extLst>
              <a:ext uri="{FF2B5EF4-FFF2-40B4-BE49-F238E27FC236}">
                <a16:creationId xmlns:a16="http://schemas.microsoft.com/office/drawing/2014/main" id="{AA0DF3ED-5FE9-4B9D-9AC9-A403EBC2F6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a:extLst>
              <a:ext uri="{FF2B5EF4-FFF2-40B4-BE49-F238E27FC236}">
                <a16:creationId xmlns:a16="http://schemas.microsoft.com/office/drawing/2014/main" id="{FF975CFA-2760-4A2F-93C4-1B6DDD142F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a:extLst>
              <a:ext uri="{FF2B5EF4-FFF2-40B4-BE49-F238E27FC236}">
                <a16:creationId xmlns:a16="http://schemas.microsoft.com/office/drawing/2014/main" id="{6F73CB01-7D87-456E-BB0A-9CA6D6015F6D}"/>
              </a:ext>
            </a:extLst>
          </p:cNvPr>
          <p:cNvSpPr>
            <a:spLocks noGrp="1"/>
          </p:cNvSpPr>
          <p:nvPr>
            <p:ph type="dt" sz="half" idx="10"/>
          </p:nvPr>
        </p:nvSpPr>
        <p:spPr/>
        <p:txBody>
          <a:bodyPr/>
          <a:lstStyle/>
          <a:p>
            <a:fld id="{0DC2B467-DA6F-4D46-9128-4A6119850428}" type="datetimeFigureOut">
              <a:rPr lang="de-AT" smtClean="0"/>
              <a:t>09.06.2022</a:t>
            </a:fld>
            <a:endParaRPr lang="de-AT"/>
          </a:p>
        </p:txBody>
      </p:sp>
      <p:sp>
        <p:nvSpPr>
          <p:cNvPr id="6" name="Footer Placeholder 5">
            <a:extLst>
              <a:ext uri="{FF2B5EF4-FFF2-40B4-BE49-F238E27FC236}">
                <a16:creationId xmlns:a16="http://schemas.microsoft.com/office/drawing/2014/main" id="{C287F238-7750-45FC-825C-ED8E794053FE}"/>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9EB1AB88-B40C-4FB8-9E84-D78F700CC259}"/>
              </a:ext>
            </a:extLst>
          </p:cNvPr>
          <p:cNvSpPr>
            <a:spLocks noGrp="1"/>
          </p:cNvSpPr>
          <p:nvPr>
            <p:ph type="sldNum" sz="quarter" idx="12"/>
          </p:nvPr>
        </p:nvSpPr>
        <p:spPr/>
        <p:txBody>
          <a:bodyPr/>
          <a:lstStyle/>
          <a:p>
            <a:fld id="{D0DEC160-49A1-4CB8-9709-E955FAC0514B}" type="slidenum">
              <a:rPr lang="de-AT" smtClean="0"/>
              <a:t>‹#›</a:t>
            </a:fld>
            <a:endParaRPr lang="de-AT"/>
          </a:p>
        </p:txBody>
      </p:sp>
    </p:spTree>
    <p:extLst>
      <p:ext uri="{BB962C8B-B14F-4D97-AF65-F5344CB8AC3E}">
        <p14:creationId xmlns:p14="http://schemas.microsoft.com/office/powerpoint/2010/main" val="2114086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0838-FFA6-4F2F-A20C-634D7DAAEFD4}"/>
              </a:ext>
            </a:extLst>
          </p:cNvPr>
          <p:cNvSpPr>
            <a:spLocks noGrp="1"/>
          </p:cNvSpPr>
          <p:nvPr>
            <p:ph type="title"/>
          </p:nvPr>
        </p:nvSpPr>
        <p:spPr>
          <a:xfrm>
            <a:off x="839788" y="365125"/>
            <a:ext cx="10515600" cy="1325563"/>
          </a:xfrm>
        </p:spPr>
        <p:txBody>
          <a:bodyPr/>
          <a:lstStyle/>
          <a:p>
            <a:r>
              <a:rPr lang="en-US"/>
              <a:t>Click to edit Master title style</a:t>
            </a:r>
            <a:endParaRPr lang="de-AT"/>
          </a:p>
        </p:txBody>
      </p:sp>
      <p:sp>
        <p:nvSpPr>
          <p:cNvPr id="3" name="Text Placeholder 2">
            <a:extLst>
              <a:ext uri="{FF2B5EF4-FFF2-40B4-BE49-F238E27FC236}">
                <a16:creationId xmlns:a16="http://schemas.microsoft.com/office/drawing/2014/main" id="{12F62F03-2FD8-4890-8569-99CA2431FF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408996-6C34-46EB-A3AE-30E3AEF8D8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a:extLst>
              <a:ext uri="{FF2B5EF4-FFF2-40B4-BE49-F238E27FC236}">
                <a16:creationId xmlns:a16="http://schemas.microsoft.com/office/drawing/2014/main" id="{9A165B0C-34AA-4059-AF22-085341137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56CD7-ADD0-4E24-BABF-0C2BE3E08E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a:extLst>
              <a:ext uri="{FF2B5EF4-FFF2-40B4-BE49-F238E27FC236}">
                <a16:creationId xmlns:a16="http://schemas.microsoft.com/office/drawing/2014/main" id="{F994BE81-06D6-44A2-8E21-380327AA060B}"/>
              </a:ext>
            </a:extLst>
          </p:cNvPr>
          <p:cNvSpPr>
            <a:spLocks noGrp="1"/>
          </p:cNvSpPr>
          <p:nvPr>
            <p:ph type="dt" sz="half" idx="10"/>
          </p:nvPr>
        </p:nvSpPr>
        <p:spPr/>
        <p:txBody>
          <a:bodyPr/>
          <a:lstStyle/>
          <a:p>
            <a:fld id="{0DC2B467-DA6F-4D46-9128-4A6119850428}" type="datetimeFigureOut">
              <a:rPr lang="de-AT" smtClean="0"/>
              <a:t>09.06.2022</a:t>
            </a:fld>
            <a:endParaRPr lang="de-AT"/>
          </a:p>
        </p:txBody>
      </p:sp>
      <p:sp>
        <p:nvSpPr>
          <p:cNvPr id="8" name="Footer Placeholder 7">
            <a:extLst>
              <a:ext uri="{FF2B5EF4-FFF2-40B4-BE49-F238E27FC236}">
                <a16:creationId xmlns:a16="http://schemas.microsoft.com/office/drawing/2014/main" id="{BCC71D9D-96F8-4AFE-B511-F17F53EFD934}"/>
              </a:ext>
            </a:extLst>
          </p:cNvPr>
          <p:cNvSpPr>
            <a:spLocks noGrp="1"/>
          </p:cNvSpPr>
          <p:nvPr>
            <p:ph type="ftr" sz="quarter" idx="11"/>
          </p:nvPr>
        </p:nvSpPr>
        <p:spPr/>
        <p:txBody>
          <a:bodyPr/>
          <a:lstStyle/>
          <a:p>
            <a:endParaRPr lang="de-AT"/>
          </a:p>
        </p:txBody>
      </p:sp>
      <p:sp>
        <p:nvSpPr>
          <p:cNvPr id="9" name="Slide Number Placeholder 8">
            <a:extLst>
              <a:ext uri="{FF2B5EF4-FFF2-40B4-BE49-F238E27FC236}">
                <a16:creationId xmlns:a16="http://schemas.microsoft.com/office/drawing/2014/main" id="{5A57EEC8-5222-4E90-BF3B-2878D03B62EB}"/>
              </a:ext>
            </a:extLst>
          </p:cNvPr>
          <p:cNvSpPr>
            <a:spLocks noGrp="1"/>
          </p:cNvSpPr>
          <p:nvPr>
            <p:ph type="sldNum" sz="quarter" idx="12"/>
          </p:nvPr>
        </p:nvSpPr>
        <p:spPr/>
        <p:txBody>
          <a:bodyPr/>
          <a:lstStyle/>
          <a:p>
            <a:fld id="{D0DEC160-49A1-4CB8-9709-E955FAC0514B}" type="slidenum">
              <a:rPr lang="de-AT" smtClean="0"/>
              <a:t>‹#›</a:t>
            </a:fld>
            <a:endParaRPr lang="de-AT"/>
          </a:p>
        </p:txBody>
      </p:sp>
    </p:spTree>
    <p:extLst>
      <p:ext uri="{BB962C8B-B14F-4D97-AF65-F5344CB8AC3E}">
        <p14:creationId xmlns:p14="http://schemas.microsoft.com/office/powerpoint/2010/main" val="1269024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3B93-59C8-4E9F-B345-B8E9F382DC49}"/>
              </a:ext>
            </a:extLst>
          </p:cNvPr>
          <p:cNvSpPr>
            <a:spLocks noGrp="1"/>
          </p:cNvSpPr>
          <p:nvPr>
            <p:ph type="title"/>
          </p:nvPr>
        </p:nvSpPr>
        <p:spPr/>
        <p:txBody>
          <a:bodyPr/>
          <a:lstStyle/>
          <a:p>
            <a:r>
              <a:rPr lang="en-US"/>
              <a:t>Click to edit Master title style</a:t>
            </a:r>
            <a:endParaRPr lang="de-AT"/>
          </a:p>
        </p:txBody>
      </p:sp>
      <p:sp>
        <p:nvSpPr>
          <p:cNvPr id="3" name="Date Placeholder 2">
            <a:extLst>
              <a:ext uri="{FF2B5EF4-FFF2-40B4-BE49-F238E27FC236}">
                <a16:creationId xmlns:a16="http://schemas.microsoft.com/office/drawing/2014/main" id="{291F77AF-630F-45C6-88E7-1CB04723D8C4}"/>
              </a:ext>
            </a:extLst>
          </p:cNvPr>
          <p:cNvSpPr>
            <a:spLocks noGrp="1"/>
          </p:cNvSpPr>
          <p:nvPr>
            <p:ph type="dt" sz="half" idx="10"/>
          </p:nvPr>
        </p:nvSpPr>
        <p:spPr/>
        <p:txBody>
          <a:bodyPr/>
          <a:lstStyle/>
          <a:p>
            <a:fld id="{0DC2B467-DA6F-4D46-9128-4A6119850428}" type="datetimeFigureOut">
              <a:rPr lang="de-AT" smtClean="0"/>
              <a:t>09.06.2022</a:t>
            </a:fld>
            <a:endParaRPr lang="de-AT"/>
          </a:p>
        </p:txBody>
      </p:sp>
      <p:sp>
        <p:nvSpPr>
          <p:cNvPr id="4" name="Footer Placeholder 3">
            <a:extLst>
              <a:ext uri="{FF2B5EF4-FFF2-40B4-BE49-F238E27FC236}">
                <a16:creationId xmlns:a16="http://schemas.microsoft.com/office/drawing/2014/main" id="{43CCB6A9-2875-4A3F-92A3-3B8EF81A983A}"/>
              </a:ext>
            </a:extLst>
          </p:cNvPr>
          <p:cNvSpPr>
            <a:spLocks noGrp="1"/>
          </p:cNvSpPr>
          <p:nvPr>
            <p:ph type="ftr" sz="quarter" idx="11"/>
          </p:nvPr>
        </p:nvSpPr>
        <p:spPr/>
        <p:txBody>
          <a:bodyPr/>
          <a:lstStyle/>
          <a:p>
            <a:endParaRPr lang="de-AT"/>
          </a:p>
        </p:txBody>
      </p:sp>
      <p:sp>
        <p:nvSpPr>
          <p:cNvPr id="5" name="Slide Number Placeholder 4">
            <a:extLst>
              <a:ext uri="{FF2B5EF4-FFF2-40B4-BE49-F238E27FC236}">
                <a16:creationId xmlns:a16="http://schemas.microsoft.com/office/drawing/2014/main" id="{C4730C13-03B5-4B5C-A575-F7222794FD3F}"/>
              </a:ext>
            </a:extLst>
          </p:cNvPr>
          <p:cNvSpPr>
            <a:spLocks noGrp="1"/>
          </p:cNvSpPr>
          <p:nvPr>
            <p:ph type="sldNum" sz="quarter" idx="12"/>
          </p:nvPr>
        </p:nvSpPr>
        <p:spPr/>
        <p:txBody>
          <a:bodyPr/>
          <a:lstStyle/>
          <a:p>
            <a:fld id="{D0DEC160-49A1-4CB8-9709-E955FAC0514B}" type="slidenum">
              <a:rPr lang="de-AT" smtClean="0"/>
              <a:t>‹#›</a:t>
            </a:fld>
            <a:endParaRPr lang="de-AT"/>
          </a:p>
        </p:txBody>
      </p:sp>
    </p:spTree>
    <p:extLst>
      <p:ext uri="{BB962C8B-B14F-4D97-AF65-F5344CB8AC3E}">
        <p14:creationId xmlns:p14="http://schemas.microsoft.com/office/powerpoint/2010/main" val="2603278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A91234-3CBB-4ECB-84EF-7E8DD87CE109}"/>
              </a:ext>
            </a:extLst>
          </p:cNvPr>
          <p:cNvSpPr>
            <a:spLocks noGrp="1"/>
          </p:cNvSpPr>
          <p:nvPr>
            <p:ph type="dt" sz="half" idx="10"/>
          </p:nvPr>
        </p:nvSpPr>
        <p:spPr/>
        <p:txBody>
          <a:bodyPr/>
          <a:lstStyle/>
          <a:p>
            <a:fld id="{0DC2B467-DA6F-4D46-9128-4A6119850428}" type="datetimeFigureOut">
              <a:rPr lang="de-AT" smtClean="0"/>
              <a:t>09.06.2022</a:t>
            </a:fld>
            <a:endParaRPr lang="de-AT"/>
          </a:p>
        </p:txBody>
      </p:sp>
      <p:sp>
        <p:nvSpPr>
          <p:cNvPr id="3" name="Footer Placeholder 2">
            <a:extLst>
              <a:ext uri="{FF2B5EF4-FFF2-40B4-BE49-F238E27FC236}">
                <a16:creationId xmlns:a16="http://schemas.microsoft.com/office/drawing/2014/main" id="{654AC5ED-D8C2-415A-A4EC-089218947C7E}"/>
              </a:ext>
            </a:extLst>
          </p:cNvPr>
          <p:cNvSpPr>
            <a:spLocks noGrp="1"/>
          </p:cNvSpPr>
          <p:nvPr>
            <p:ph type="ftr" sz="quarter" idx="11"/>
          </p:nvPr>
        </p:nvSpPr>
        <p:spPr/>
        <p:txBody>
          <a:bodyPr/>
          <a:lstStyle/>
          <a:p>
            <a:endParaRPr lang="de-AT"/>
          </a:p>
        </p:txBody>
      </p:sp>
      <p:sp>
        <p:nvSpPr>
          <p:cNvPr id="4" name="Slide Number Placeholder 3">
            <a:extLst>
              <a:ext uri="{FF2B5EF4-FFF2-40B4-BE49-F238E27FC236}">
                <a16:creationId xmlns:a16="http://schemas.microsoft.com/office/drawing/2014/main" id="{83EBCBFA-2B78-4514-8D6B-729E15C143C6}"/>
              </a:ext>
            </a:extLst>
          </p:cNvPr>
          <p:cNvSpPr>
            <a:spLocks noGrp="1"/>
          </p:cNvSpPr>
          <p:nvPr>
            <p:ph type="sldNum" sz="quarter" idx="12"/>
          </p:nvPr>
        </p:nvSpPr>
        <p:spPr/>
        <p:txBody>
          <a:bodyPr/>
          <a:lstStyle/>
          <a:p>
            <a:fld id="{D0DEC160-49A1-4CB8-9709-E955FAC0514B}" type="slidenum">
              <a:rPr lang="de-AT" smtClean="0"/>
              <a:t>‹#›</a:t>
            </a:fld>
            <a:endParaRPr lang="de-AT"/>
          </a:p>
        </p:txBody>
      </p:sp>
    </p:spTree>
    <p:extLst>
      <p:ext uri="{BB962C8B-B14F-4D97-AF65-F5344CB8AC3E}">
        <p14:creationId xmlns:p14="http://schemas.microsoft.com/office/powerpoint/2010/main" val="675072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07EA-B0B2-45E7-8272-6FFA79DF5A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AT"/>
          </a:p>
        </p:txBody>
      </p:sp>
      <p:sp>
        <p:nvSpPr>
          <p:cNvPr id="3" name="Content Placeholder 2">
            <a:extLst>
              <a:ext uri="{FF2B5EF4-FFF2-40B4-BE49-F238E27FC236}">
                <a16:creationId xmlns:a16="http://schemas.microsoft.com/office/drawing/2014/main" id="{5B6BF013-C130-44A5-BE5B-C4D012E128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a:extLst>
              <a:ext uri="{FF2B5EF4-FFF2-40B4-BE49-F238E27FC236}">
                <a16:creationId xmlns:a16="http://schemas.microsoft.com/office/drawing/2014/main" id="{E5B7B774-F41D-45E1-8F0B-57D243120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B27CB4-4DC7-467D-A1BF-6199ED043027}"/>
              </a:ext>
            </a:extLst>
          </p:cNvPr>
          <p:cNvSpPr>
            <a:spLocks noGrp="1"/>
          </p:cNvSpPr>
          <p:nvPr>
            <p:ph type="dt" sz="half" idx="10"/>
          </p:nvPr>
        </p:nvSpPr>
        <p:spPr/>
        <p:txBody>
          <a:bodyPr/>
          <a:lstStyle/>
          <a:p>
            <a:fld id="{0DC2B467-DA6F-4D46-9128-4A6119850428}" type="datetimeFigureOut">
              <a:rPr lang="de-AT" smtClean="0"/>
              <a:t>09.06.2022</a:t>
            </a:fld>
            <a:endParaRPr lang="de-AT"/>
          </a:p>
        </p:txBody>
      </p:sp>
      <p:sp>
        <p:nvSpPr>
          <p:cNvPr id="6" name="Footer Placeholder 5">
            <a:extLst>
              <a:ext uri="{FF2B5EF4-FFF2-40B4-BE49-F238E27FC236}">
                <a16:creationId xmlns:a16="http://schemas.microsoft.com/office/drawing/2014/main" id="{879274A1-522D-49EE-AE8B-35A35652BDDD}"/>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F23C98F3-7113-4CC3-8F49-E3CC7ACEA3CE}"/>
              </a:ext>
            </a:extLst>
          </p:cNvPr>
          <p:cNvSpPr>
            <a:spLocks noGrp="1"/>
          </p:cNvSpPr>
          <p:nvPr>
            <p:ph type="sldNum" sz="quarter" idx="12"/>
          </p:nvPr>
        </p:nvSpPr>
        <p:spPr/>
        <p:txBody>
          <a:bodyPr/>
          <a:lstStyle/>
          <a:p>
            <a:fld id="{D0DEC160-49A1-4CB8-9709-E955FAC0514B}" type="slidenum">
              <a:rPr lang="de-AT" smtClean="0"/>
              <a:t>‹#›</a:t>
            </a:fld>
            <a:endParaRPr lang="de-AT"/>
          </a:p>
        </p:txBody>
      </p:sp>
    </p:spTree>
    <p:extLst>
      <p:ext uri="{BB962C8B-B14F-4D97-AF65-F5344CB8AC3E}">
        <p14:creationId xmlns:p14="http://schemas.microsoft.com/office/powerpoint/2010/main" val="4227682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490E-6742-41A6-B24E-98FCF88FC7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AT"/>
          </a:p>
        </p:txBody>
      </p:sp>
      <p:sp>
        <p:nvSpPr>
          <p:cNvPr id="3" name="Picture Placeholder 2">
            <a:extLst>
              <a:ext uri="{FF2B5EF4-FFF2-40B4-BE49-F238E27FC236}">
                <a16:creationId xmlns:a16="http://schemas.microsoft.com/office/drawing/2014/main" id="{B1197FFD-9C41-42D7-91D1-6DC680E406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a:extLst>
              <a:ext uri="{FF2B5EF4-FFF2-40B4-BE49-F238E27FC236}">
                <a16:creationId xmlns:a16="http://schemas.microsoft.com/office/drawing/2014/main" id="{78BA6011-9D61-47F7-84F5-88A35B480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299886-B17A-4A8A-B628-759E2BE9C178}"/>
              </a:ext>
            </a:extLst>
          </p:cNvPr>
          <p:cNvSpPr>
            <a:spLocks noGrp="1"/>
          </p:cNvSpPr>
          <p:nvPr>
            <p:ph type="dt" sz="half" idx="10"/>
          </p:nvPr>
        </p:nvSpPr>
        <p:spPr/>
        <p:txBody>
          <a:bodyPr/>
          <a:lstStyle/>
          <a:p>
            <a:fld id="{0DC2B467-DA6F-4D46-9128-4A6119850428}" type="datetimeFigureOut">
              <a:rPr lang="de-AT" smtClean="0"/>
              <a:t>09.06.2022</a:t>
            </a:fld>
            <a:endParaRPr lang="de-AT"/>
          </a:p>
        </p:txBody>
      </p:sp>
      <p:sp>
        <p:nvSpPr>
          <p:cNvPr id="6" name="Footer Placeholder 5">
            <a:extLst>
              <a:ext uri="{FF2B5EF4-FFF2-40B4-BE49-F238E27FC236}">
                <a16:creationId xmlns:a16="http://schemas.microsoft.com/office/drawing/2014/main" id="{73482C04-35AA-4C11-8701-69A29797D1F7}"/>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F97E456A-8EB4-4105-8A74-4BE481DF1915}"/>
              </a:ext>
            </a:extLst>
          </p:cNvPr>
          <p:cNvSpPr>
            <a:spLocks noGrp="1"/>
          </p:cNvSpPr>
          <p:nvPr>
            <p:ph type="sldNum" sz="quarter" idx="12"/>
          </p:nvPr>
        </p:nvSpPr>
        <p:spPr/>
        <p:txBody>
          <a:bodyPr/>
          <a:lstStyle/>
          <a:p>
            <a:fld id="{D0DEC160-49A1-4CB8-9709-E955FAC0514B}" type="slidenum">
              <a:rPr lang="de-AT" smtClean="0"/>
              <a:t>‹#›</a:t>
            </a:fld>
            <a:endParaRPr lang="de-AT"/>
          </a:p>
        </p:txBody>
      </p:sp>
    </p:spTree>
    <p:extLst>
      <p:ext uri="{BB962C8B-B14F-4D97-AF65-F5344CB8AC3E}">
        <p14:creationId xmlns:p14="http://schemas.microsoft.com/office/powerpoint/2010/main" val="3864294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70D01F-B3A3-417A-8E19-95D04F099A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a:extLst>
              <a:ext uri="{FF2B5EF4-FFF2-40B4-BE49-F238E27FC236}">
                <a16:creationId xmlns:a16="http://schemas.microsoft.com/office/drawing/2014/main" id="{E23937AB-8069-45FE-B5DE-E63246BB6B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9EF10208-B13E-4243-8A33-533CACDA05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C2B467-DA6F-4D46-9128-4A6119850428}" type="datetimeFigureOut">
              <a:rPr lang="de-AT" smtClean="0"/>
              <a:t>09.06.2022</a:t>
            </a:fld>
            <a:endParaRPr lang="de-AT"/>
          </a:p>
        </p:txBody>
      </p:sp>
      <p:sp>
        <p:nvSpPr>
          <p:cNvPr id="5" name="Footer Placeholder 4">
            <a:extLst>
              <a:ext uri="{FF2B5EF4-FFF2-40B4-BE49-F238E27FC236}">
                <a16:creationId xmlns:a16="http://schemas.microsoft.com/office/drawing/2014/main" id="{7754D6EF-C5A1-460F-A0E8-B6F0BC440A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Slide Number Placeholder 5">
            <a:extLst>
              <a:ext uri="{FF2B5EF4-FFF2-40B4-BE49-F238E27FC236}">
                <a16:creationId xmlns:a16="http://schemas.microsoft.com/office/drawing/2014/main" id="{7393D7C1-BEC8-4FD8-A0B7-A6CD63C949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EC160-49A1-4CB8-9709-E955FAC0514B}" type="slidenum">
              <a:rPr lang="de-AT" smtClean="0"/>
              <a:t>‹#›</a:t>
            </a:fld>
            <a:endParaRPr lang="de-AT"/>
          </a:p>
        </p:txBody>
      </p:sp>
    </p:spTree>
    <p:extLst>
      <p:ext uri="{BB962C8B-B14F-4D97-AF65-F5344CB8AC3E}">
        <p14:creationId xmlns:p14="http://schemas.microsoft.com/office/powerpoint/2010/main" val="158753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mastodon.technology/@danielwagn3r" TargetMode="Externa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s://github.com/danielwagn3r" TargetMode="External"/><Relationship Id="rId1" Type="http://schemas.openxmlformats.org/officeDocument/2006/relationships/slideLayout" Target="../slideLayouts/slideLayout1.xml"/><Relationship Id="rId6" Type="http://schemas.openxmlformats.org/officeDocument/2006/relationships/hyperlink" Target="https://twitter.com/daniel_wagn3r" TargetMode="External"/><Relationship Id="rId5" Type="http://schemas.openxmlformats.org/officeDocument/2006/relationships/image" Target="../media/image2.png"/><Relationship Id="rId10" Type="http://schemas.openxmlformats.org/officeDocument/2006/relationships/image" Target="../media/image5.jpeg"/><Relationship Id="rId4" Type="http://schemas.openxmlformats.org/officeDocument/2006/relationships/hyperlink" Target="https://www.linkedin.com/in/danielwagn3r/"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9D4A-26D3-4774-8E2C-FAE284469FA5}"/>
              </a:ext>
            </a:extLst>
          </p:cNvPr>
          <p:cNvSpPr>
            <a:spLocks noGrp="1"/>
          </p:cNvSpPr>
          <p:nvPr>
            <p:ph type="ctrTitle"/>
          </p:nvPr>
        </p:nvSpPr>
        <p:spPr/>
        <p:txBody>
          <a:bodyPr/>
          <a:lstStyle/>
          <a:p>
            <a:r>
              <a:rPr lang="de-DE"/>
              <a:t>Cloud Computing</a:t>
            </a:r>
            <a:endParaRPr lang="de-AT"/>
          </a:p>
        </p:txBody>
      </p:sp>
      <p:sp>
        <p:nvSpPr>
          <p:cNvPr id="3" name="Subtitle 2">
            <a:extLst>
              <a:ext uri="{FF2B5EF4-FFF2-40B4-BE49-F238E27FC236}">
                <a16:creationId xmlns:a16="http://schemas.microsoft.com/office/drawing/2014/main" id="{B3667BAB-A59B-41E9-83FC-48E19EAE0428}"/>
              </a:ext>
            </a:extLst>
          </p:cNvPr>
          <p:cNvSpPr>
            <a:spLocks noGrp="1"/>
          </p:cNvSpPr>
          <p:nvPr>
            <p:ph type="subTitle" idx="1"/>
          </p:nvPr>
        </p:nvSpPr>
        <p:spPr/>
        <p:txBody>
          <a:bodyPr>
            <a:normAutofit/>
          </a:bodyPr>
          <a:lstStyle/>
          <a:p>
            <a:r>
              <a:rPr lang="en-US"/>
              <a:t>Fundamentals to Services</a:t>
            </a:r>
            <a:br>
              <a:rPr lang="en-US"/>
            </a:br>
            <a:endParaRPr lang="en-US"/>
          </a:p>
          <a:p>
            <a:pPr algn="r"/>
            <a:r>
              <a:rPr lang="en-US"/>
              <a:t>Daniel Wagner</a:t>
            </a:r>
          </a:p>
        </p:txBody>
      </p:sp>
      <p:pic>
        <p:nvPicPr>
          <p:cNvPr id="4" name="Picture 3" descr="Shape&#10;&#10;Description automatically generated with low confidence">
            <a:hlinkClick r:id="rId2"/>
            <a:extLst>
              <a:ext uri="{FF2B5EF4-FFF2-40B4-BE49-F238E27FC236}">
                <a16:creationId xmlns:a16="http://schemas.microsoft.com/office/drawing/2014/main" id="{08EBC52D-DB51-42C5-88B6-E5DBCD07D6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7484" y="5244972"/>
            <a:ext cx="432000" cy="432000"/>
          </a:xfrm>
          <a:prstGeom prst="rect">
            <a:avLst/>
          </a:prstGeom>
        </p:spPr>
      </p:pic>
      <p:pic>
        <p:nvPicPr>
          <p:cNvPr id="5" name="Picture 4" descr="Logo&#10;&#10;Description automatically generated">
            <a:hlinkClick r:id="rId4"/>
            <a:extLst>
              <a:ext uri="{FF2B5EF4-FFF2-40B4-BE49-F238E27FC236}">
                <a16:creationId xmlns:a16="http://schemas.microsoft.com/office/drawing/2014/main" id="{17ABFF26-4ABF-4488-9E62-9E6A2F09055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154492" y="5244972"/>
            <a:ext cx="432000" cy="432000"/>
          </a:xfrm>
          <a:prstGeom prst="rect">
            <a:avLst/>
          </a:prstGeom>
        </p:spPr>
      </p:pic>
      <p:pic>
        <p:nvPicPr>
          <p:cNvPr id="6" name="Picture 5" descr="A picture containing ax, silhouette, vector graphics&#10;&#10;Description automatically generated">
            <a:hlinkClick r:id="rId6"/>
            <a:extLst>
              <a:ext uri="{FF2B5EF4-FFF2-40B4-BE49-F238E27FC236}">
                <a16:creationId xmlns:a16="http://schemas.microsoft.com/office/drawing/2014/main" id="{C5972AF8-58C1-43D6-9AF8-2EA94B9FF59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941500" y="5238206"/>
            <a:ext cx="432000" cy="432000"/>
          </a:xfrm>
          <a:prstGeom prst="rect">
            <a:avLst/>
          </a:prstGeom>
        </p:spPr>
      </p:pic>
      <p:pic>
        <p:nvPicPr>
          <p:cNvPr id="7" name="Picture 6" descr="Icon&#10;&#10;Description automatically generated">
            <a:hlinkClick r:id="rId8"/>
            <a:extLst>
              <a:ext uri="{FF2B5EF4-FFF2-40B4-BE49-F238E27FC236}">
                <a16:creationId xmlns:a16="http://schemas.microsoft.com/office/drawing/2014/main" id="{AF27D578-7A0B-45C7-89C4-207F985B504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28508" y="5219672"/>
            <a:ext cx="432000" cy="432000"/>
          </a:xfrm>
          <a:prstGeom prst="rect">
            <a:avLst/>
          </a:prstGeom>
        </p:spPr>
      </p:pic>
      <p:pic>
        <p:nvPicPr>
          <p:cNvPr id="8" name="Picture 7" descr="A person wearing glasses&#10;&#10;Description automatically generated with medium confidence">
            <a:extLst>
              <a:ext uri="{FF2B5EF4-FFF2-40B4-BE49-F238E27FC236}">
                <a16:creationId xmlns:a16="http://schemas.microsoft.com/office/drawing/2014/main" id="{BB05D521-2A8A-4047-99FE-93D855C7891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5375" y="4478172"/>
            <a:ext cx="1965600" cy="1965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678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Essential Characteristics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lnSpcReduction="10000"/>
          </a:bodyPr>
          <a:lstStyle/>
          <a:p>
            <a:pPr marL="0" indent="0">
              <a:buNone/>
            </a:pPr>
            <a:r>
              <a:rPr lang="en-US" b="1" dirty="0"/>
              <a:t>Resource pooling</a:t>
            </a:r>
          </a:p>
          <a:p>
            <a:pPr marL="0" indent="0">
              <a:buNone/>
            </a:pPr>
            <a:endParaRPr lang="en-US" b="1" dirty="0"/>
          </a:p>
          <a:p>
            <a:pPr marL="0" indent="0">
              <a:buNone/>
            </a:pPr>
            <a:r>
              <a:rPr lang="en-US" dirty="0"/>
              <a:t>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 Examples of resources include storage, processing, memory and network bandwidth.</a:t>
            </a:r>
          </a:p>
        </p:txBody>
      </p:sp>
      <p:pic>
        <p:nvPicPr>
          <p:cNvPr id="5" name="Picture 4">
            <a:extLst>
              <a:ext uri="{FF2B5EF4-FFF2-40B4-BE49-F238E27FC236}">
                <a16:creationId xmlns:a16="http://schemas.microsoft.com/office/drawing/2014/main" id="{BCA7D94F-7D56-444A-A73B-5A65D53402ED}"/>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117812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Essential Characteristics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Rapid elasticity</a:t>
            </a:r>
          </a:p>
          <a:p>
            <a:pPr marL="0" indent="0">
              <a:buNone/>
            </a:pPr>
            <a:endParaRPr lang="en-US" b="1"/>
          </a:p>
          <a:p>
            <a:pPr marL="0" indent="0">
              <a:buNone/>
            </a:pPr>
            <a:r>
              <a:rPr lang="en-US"/>
              <a:t>Capabilities can be elastically provisioned and released, in some cases automatically, to scale rapidly outward and inward commensurate with demand. To the consumer, the capabilities available for provisioning often appear to be unlimited and can be appropriated in any quantity at any time.</a:t>
            </a:r>
          </a:p>
        </p:txBody>
      </p:sp>
      <p:pic>
        <p:nvPicPr>
          <p:cNvPr id="5" name="Picture 4">
            <a:extLst>
              <a:ext uri="{FF2B5EF4-FFF2-40B4-BE49-F238E27FC236}">
                <a16:creationId xmlns:a16="http://schemas.microsoft.com/office/drawing/2014/main" id="{15C39CF0-1B00-4E8A-A481-B07521B263A7}"/>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1066901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Essential Characteristics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a:bodyPr>
          <a:lstStyle/>
          <a:p>
            <a:pPr marL="0" indent="0">
              <a:buNone/>
            </a:pPr>
            <a:r>
              <a:rPr lang="en-US" b="1" dirty="0"/>
              <a:t>Measured service</a:t>
            </a:r>
          </a:p>
          <a:p>
            <a:pPr marL="0" indent="0">
              <a:buNone/>
            </a:pPr>
            <a:endParaRPr lang="en-US" b="1" dirty="0"/>
          </a:p>
          <a:p>
            <a:pPr marL="0" indent="0">
              <a:buNone/>
            </a:pPr>
            <a:r>
              <a:rPr lang="en-US" dirty="0"/>
              <a:t>Cloud systems automatically control and optimize resource use by leveraging a metering capability at some level of abstraction appropriate to the type of service (e.g., storage, processing, bandwidth, and active user accounts). Resource usage can be monitored, controlled, and reported, providing transparency for both the provider and consumer of the utilized service.</a:t>
            </a:r>
          </a:p>
        </p:txBody>
      </p:sp>
      <p:pic>
        <p:nvPicPr>
          <p:cNvPr id="5" name="Picture 4">
            <a:extLst>
              <a:ext uri="{FF2B5EF4-FFF2-40B4-BE49-F238E27FC236}">
                <a16:creationId xmlns:a16="http://schemas.microsoft.com/office/drawing/2014/main" id="{CA80EC7C-3761-4F96-A029-0CD48E17E088}"/>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3510458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Essential Characteristics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dirty="0"/>
              <a:t>Summary</a:t>
            </a:r>
          </a:p>
          <a:p>
            <a:pPr marL="0" indent="0">
              <a:buNone/>
            </a:pPr>
            <a:endParaRPr lang="en-US" dirty="0"/>
          </a:p>
          <a:p>
            <a:pPr marL="0" indent="0">
              <a:buNone/>
            </a:pPr>
            <a:r>
              <a:rPr lang="en-US" dirty="0"/>
              <a:t>These specified organizational and technological characteristics have to be met by provider offerings to be qualified as cloud service.</a:t>
            </a:r>
          </a:p>
          <a:p>
            <a:pPr marL="0" indent="0">
              <a:buNone/>
            </a:pPr>
            <a:endParaRPr lang="en-US" dirty="0"/>
          </a:p>
          <a:p>
            <a:pPr marL="0" indent="0">
              <a:buNone/>
            </a:pPr>
            <a:r>
              <a:rPr lang="en-US" dirty="0"/>
              <a:t>They are independent of specific deployment or service models.</a:t>
            </a:r>
          </a:p>
        </p:txBody>
      </p:sp>
    </p:spTree>
    <p:extLst>
      <p:ext uri="{BB962C8B-B14F-4D97-AF65-F5344CB8AC3E}">
        <p14:creationId xmlns:p14="http://schemas.microsoft.com/office/powerpoint/2010/main" val="4011170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A582-9ED1-4EAA-BFB8-198256B58D5B}"/>
              </a:ext>
            </a:extLst>
          </p:cNvPr>
          <p:cNvSpPr>
            <a:spLocks noGrp="1"/>
          </p:cNvSpPr>
          <p:nvPr>
            <p:ph type="title"/>
          </p:nvPr>
        </p:nvSpPr>
        <p:spPr/>
        <p:txBody>
          <a:bodyPr/>
          <a:lstStyle/>
          <a:p>
            <a:r>
              <a:rPr lang="en-US"/>
              <a:t>Deployment Models</a:t>
            </a:r>
          </a:p>
        </p:txBody>
      </p:sp>
      <p:sp>
        <p:nvSpPr>
          <p:cNvPr id="4" name="Text Placeholder 3">
            <a:extLst>
              <a:ext uri="{FF2B5EF4-FFF2-40B4-BE49-F238E27FC236}">
                <a16:creationId xmlns:a16="http://schemas.microsoft.com/office/drawing/2014/main" id="{0D7D3558-7921-48FC-984F-DCB3ACDA84B0}"/>
              </a:ext>
            </a:extLst>
          </p:cNvPr>
          <p:cNvSpPr>
            <a:spLocks noGrp="1"/>
          </p:cNvSpPr>
          <p:nvPr>
            <p:ph type="body" idx="1"/>
          </p:nvPr>
        </p:nvSpPr>
        <p:spPr/>
        <p:txBody>
          <a:bodyPr/>
          <a:lstStyle/>
          <a:p>
            <a:r>
              <a:rPr lang="de-AT" err="1"/>
              <a:t>Overview</a:t>
            </a:r>
            <a:endParaRPr lang="en-US"/>
          </a:p>
        </p:txBody>
      </p:sp>
    </p:spTree>
    <p:extLst>
      <p:ext uri="{BB962C8B-B14F-4D97-AF65-F5344CB8AC3E}">
        <p14:creationId xmlns:p14="http://schemas.microsoft.com/office/powerpoint/2010/main" val="2309201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Deployment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Private cloud</a:t>
            </a:r>
          </a:p>
          <a:p>
            <a:pPr marL="0" indent="0">
              <a:buNone/>
            </a:pPr>
            <a:endParaRPr lang="en-US"/>
          </a:p>
          <a:p>
            <a:pPr marL="0" indent="0">
              <a:buNone/>
            </a:pPr>
            <a:r>
              <a:rPr lang="en-US"/>
              <a:t>The cloud infrastructure is provisioned for exclusive use by a single organization comprising multiple consumers (e.g., business units). It may be owned, managed, and operated by the organization, a third party, or some combination of them, and it may exist on or off premises.</a:t>
            </a:r>
          </a:p>
        </p:txBody>
      </p:sp>
      <p:pic>
        <p:nvPicPr>
          <p:cNvPr id="5" name="Picture 4">
            <a:extLst>
              <a:ext uri="{FF2B5EF4-FFF2-40B4-BE49-F238E27FC236}">
                <a16:creationId xmlns:a16="http://schemas.microsoft.com/office/drawing/2014/main" id="{FDDC5FC9-854C-4A13-946D-04B1E5473BB1}"/>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2597590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Deployment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Private cloud</a:t>
            </a:r>
          </a:p>
          <a:p>
            <a:pPr marL="0" indent="0">
              <a:buNone/>
            </a:pPr>
            <a:endParaRPr lang="en-US"/>
          </a:p>
          <a:p>
            <a:pPr marL="0" indent="0">
              <a:buNone/>
            </a:pPr>
            <a:r>
              <a:rPr lang="en-US"/>
              <a:t>Physically isolated or as Virtual Private Cloud (VPC) by provider.</a:t>
            </a:r>
          </a:p>
          <a:p>
            <a:pPr marL="0" indent="0">
              <a:buNone/>
            </a:pPr>
            <a:r>
              <a:rPr lang="en-US"/>
              <a:t>E.g. Azure Stack, AWS VPC, Google VPC, …</a:t>
            </a:r>
          </a:p>
          <a:p>
            <a:pPr marL="0" indent="0">
              <a:buNone/>
            </a:pPr>
            <a:endParaRPr lang="en-US"/>
          </a:p>
        </p:txBody>
      </p:sp>
      <p:pic>
        <p:nvPicPr>
          <p:cNvPr id="5" name="Picture 4">
            <a:extLst>
              <a:ext uri="{FF2B5EF4-FFF2-40B4-BE49-F238E27FC236}">
                <a16:creationId xmlns:a16="http://schemas.microsoft.com/office/drawing/2014/main" id="{FDDC5FC9-854C-4A13-946D-04B1E5473BB1}"/>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3833693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Deployment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a:bodyPr>
          <a:lstStyle/>
          <a:p>
            <a:pPr marL="0" indent="0">
              <a:buNone/>
            </a:pPr>
            <a:r>
              <a:rPr lang="en-US" b="1"/>
              <a:t>Community cloud</a:t>
            </a:r>
          </a:p>
          <a:p>
            <a:pPr marL="0" indent="0">
              <a:buNone/>
            </a:pPr>
            <a:endParaRPr lang="en-US"/>
          </a:p>
          <a:p>
            <a:pPr marL="0" indent="0">
              <a:buNone/>
            </a:pPr>
            <a:r>
              <a:rPr lang="en-US"/>
              <a:t>The cloud infrastructure is provisioned for exclusive use by a specific community of consumers from organizations that have shared concerns (e.g., mission, security requirements, policy, and compliance considerations). It may be owned, managed, and operated by one or more of the organizations in the community, a third party, or some combination of them, and it may exist on or off premises.</a:t>
            </a:r>
          </a:p>
        </p:txBody>
      </p:sp>
      <p:pic>
        <p:nvPicPr>
          <p:cNvPr id="5" name="Picture 4">
            <a:extLst>
              <a:ext uri="{FF2B5EF4-FFF2-40B4-BE49-F238E27FC236}">
                <a16:creationId xmlns:a16="http://schemas.microsoft.com/office/drawing/2014/main" id="{4AAEA6CB-5FF6-4901-B083-B6D9E77C9A9D}"/>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2325225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Deployment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a:bodyPr>
          <a:lstStyle/>
          <a:p>
            <a:pPr marL="0" indent="0">
              <a:buNone/>
            </a:pPr>
            <a:r>
              <a:rPr lang="en-US" b="1"/>
              <a:t>Community cloud</a:t>
            </a:r>
          </a:p>
          <a:p>
            <a:pPr marL="0" indent="0">
              <a:buNone/>
            </a:pPr>
            <a:endParaRPr lang="en-US"/>
          </a:p>
          <a:p>
            <a:pPr marL="0" indent="0">
              <a:buNone/>
            </a:pPr>
            <a:r>
              <a:rPr lang="en-US"/>
              <a:t>Azure for US Government</a:t>
            </a:r>
          </a:p>
          <a:p>
            <a:pPr marL="0" indent="0">
              <a:buNone/>
            </a:pPr>
            <a:endParaRPr lang="en-US"/>
          </a:p>
          <a:p>
            <a:pPr marL="0" indent="0">
              <a:buNone/>
            </a:pPr>
            <a:r>
              <a:rPr lang="en-US"/>
              <a:t>ARZ – </a:t>
            </a:r>
            <a:r>
              <a:rPr lang="en-US" err="1"/>
              <a:t>Allgemeines</a:t>
            </a:r>
            <a:r>
              <a:rPr lang="en-US"/>
              <a:t> </a:t>
            </a:r>
            <a:r>
              <a:rPr lang="en-US" err="1"/>
              <a:t>Rechenzentrum</a:t>
            </a:r>
            <a:endParaRPr lang="en-US"/>
          </a:p>
          <a:p>
            <a:pPr marL="0" indent="0">
              <a:buNone/>
            </a:pPr>
            <a:endParaRPr lang="en-US"/>
          </a:p>
          <a:p>
            <a:pPr marL="0" indent="0">
              <a:buNone/>
            </a:pPr>
            <a:r>
              <a:rPr lang="en-US"/>
              <a:t>BRZ - </a:t>
            </a:r>
            <a:r>
              <a:rPr lang="en-US" err="1"/>
              <a:t>Bundes</a:t>
            </a:r>
            <a:r>
              <a:rPr lang="en-US"/>
              <a:t> </a:t>
            </a:r>
            <a:r>
              <a:rPr lang="en-US" err="1"/>
              <a:t>Rechenzentrum</a:t>
            </a:r>
            <a:endParaRPr lang="en-US"/>
          </a:p>
        </p:txBody>
      </p:sp>
      <p:pic>
        <p:nvPicPr>
          <p:cNvPr id="5" name="Picture 4">
            <a:extLst>
              <a:ext uri="{FF2B5EF4-FFF2-40B4-BE49-F238E27FC236}">
                <a16:creationId xmlns:a16="http://schemas.microsoft.com/office/drawing/2014/main" id="{4AAEA6CB-5FF6-4901-B083-B6D9E77C9A9D}"/>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934824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Deployment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a:bodyPr>
          <a:lstStyle/>
          <a:p>
            <a:pPr marL="0" indent="0">
              <a:buNone/>
            </a:pPr>
            <a:r>
              <a:rPr lang="en-US" b="1"/>
              <a:t>Public cloud</a:t>
            </a:r>
          </a:p>
          <a:p>
            <a:pPr marL="0" indent="0">
              <a:buNone/>
            </a:pPr>
            <a:endParaRPr lang="en-US"/>
          </a:p>
          <a:p>
            <a:pPr marL="0" indent="0">
              <a:buNone/>
            </a:pPr>
            <a:r>
              <a:rPr lang="en-US"/>
              <a:t>The cloud infrastructure is provisioned for exclusive use by a specific community of consumers from organizations that have shared concerns (e.g., mission, security requirements, policy, and compliance considerations). It may be owned, managed, and operated by one or more of the organizations in the community, a third party, or some combination of them, and it may exist on or off premises.</a:t>
            </a:r>
          </a:p>
        </p:txBody>
      </p:sp>
      <p:pic>
        <p:nvPicPr>
          <p:cNvPr id="5" name="Picture 4">
            <a:extLst>
              <a:ext uri="{FF2B5EF4-FFF2-40B4-BE49-F238E27FC236}">
                <a16:creationId xmlns:a16="http://schemas.microsoft.com/office/drawing/2014/main" id="{194DD04F-27FE-40D1-9D08-584A9E64983E}"/>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4208909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About me</a:t>
            </a:r>
          </a:p>
        </p:txBody>
      </p:sp>
      <p:sp>
        <p:nvSpPr>
          <p:cNvPr id="3" name="Content Placeholder 2">
            <a:extLst>
              <a:ext uri="{FF2B5EF4-FFF2-40B4-BE49-F238E27FC236}">
                <a16:creationId xmlns:a16="http://schemas.microsoft.com/office/drawing/2014/main" id="{AFEA2C04-DCF9-4B5F-ABDE-7D778DDBF7BA}"/>
              </a:ext>
            </a:extLst>
          </p:cNvPr>
          <p:cNvSpPr>
            <a:spLocks noGrp="1"/>
          </p:cNvSpPr>
          <p:nvPr>
            <p:ph sz="half" idx="1"/>
          </p:nvPr>
        </p:nvSpPr>
        <p:spPr/>
        <p:txBody>
          <a:bodyPr/>
          <a:lstStyle/>
          <a:p>
            <a:pPr marL="0" indent="0">
              <a:buNone/>
            </a:pPr>
            <a:r>
              <a:rPr lang="de-AT" b="1"/>
              <a:t>Studies</a:t>
            </a:r>
          </a:p>
          <a:p>
            <a:pPr marL="0" indent="0">
              <a:buNone/>
            </a:pPr>
            <a:r>
              <a:rPr lang="de-AT"/>
              <a:t>Computer Science</a:t>
            </a:r>
          </a:p>
          <a:p>
            <a:pPr marL="0" indent="0">
              <a:buNone/>
            </a:pPr>
            <a:r>
              <a:rPr lang="de-AT"/>
              <a:t>Computer Science Management</a:t>
            </a:r>
          </a:p>
          <a:p>
            <a:pPr marL="0" indent="0">
              <a:buNone/>
            </a:pPr>
            <a:endParaRPr lang="de-AT"/>
          </a:p>
          <a:p>
            <a:pPr marL="0" indent="0">
              <a:buNone/>
            </a:pPr>
            <a:r>
              <a:rPr lang="de-AT" b="1"/>
              <a:t>Work</a:t>
            </a:r>
          </a:p>
          <a:p>
            <a:pPr marL="0" indent="0">
              <a:buNone/>
            </a:pPr>
            <a:r>
              <a:rPr lang="de-AT"/>
              <a:t>Software Developer</a:t>
            </a:r>
          </a:p>
          <a:p>
            <a:pPr marL="0" indent="0">
              <a:buNone/>
            </a:pPr>
            <a:r>
              <a:rPr lang="de-AT" err="1"/>
              <a:t>Architect</a:t>
            </a:r>
            <a:endParaRPr lang="de-AT"/>
          </a:p>
          <a:p>
            <a:pPr marL="0" indent="0">
              <a:buNone/>
            </a:pPr>
            <a:r>
              <a:rPr lang="de-AT"/>
              <a:t>Consultant, Speaker &amp; Trainer</a:t>
            </a:r>
          </a:p>
        </p:txBody>
      </p:sp>
      <p:sp>
        <p:nvSpPr>
          <p:cNvPr id="5" name="Content Placeholder 4">
            <a:extLst>
              <a:ext uri="{FF2B5EF4-FFF2-40B4-BE49-F238E27FC236}">
                <a16:creationId xmlns:a16="http://schemas.microsoft.com/office/drawing/2014/main" id="{070E9DC3-64FA-474A-844B-821B89FEE0A3}"/>
              </a:ext>
            </a:extLst>
          </p:cNvPr>
          <p:cNvSpPr>
            <a:spLocks noGrp="1"/>
          </p:cNvSpPr>
          <p:nvPr>
            <p:ph sz="half" idx="2"/>
          </p:nvPr>
        </p:nvSpPr>
        <p:spPr/>
        <p:txBody>
          <a:bodyPr/>
          <a:lstStyle/>
          <a:p>
            <a:pPr marL="0" indent="0">
              <a:buNone/>
            </a:pPr>
            <a:r>
              <a:rPr lang="de-AT" b="1"/>
              <a:t>Volunteer</a:t>
            </a:r>
          </a:p>
          <a:p>
            <a:pPr marL="0" indent="0">
              <a:buNone/>
            </a:pPr>
            <a:r>
              <a:rPr lang="de-AT"/>
              <a:t>Founder </a:t>
            </a:r>
            <a:r>
              <a:rPr lang="de-AT" err="1"/>
              <a:t>CoderDojo</a:t>
            </a:r>
            <a:r>
              <a:rPr lang="de-AT"/>
              <a:t> Wien</a:t>
            </a:r>
          </a:p>
          <a:p>
            <a:pPr marL="0" indent="0">
              <a:buNone/>
            </a:pPr>
            <a:r>
              <a:rPr lang="de-AT"/>
              <a:t>Ambassador Youth Hackathon</a:t>
            </a:r>
          </a:p>
          <a:p>
            <a:pPr marL="0" indent="0">
              <a:buNone/>
            </a:pPr>
            <a:endParaRPr lang="en-US"/>
          </a:p>
          <a:p>
            <a:pPr marL="0" indent="0">
              <a:buNone/>
            </a:pPr>
            <a:r>
              <a:rPr lang="de-AT" b="1" err="1"/>
              <a:t>Affiliations</a:t>
            </a:r>
            <a:r>
              <a:rPr lang="de-AT" b="1"/>
              <a:t> (</a:t>
            </a:r>
            <a:r>
              <a:rPr lang="de-AT" b="1" err="1"/>
              <a:t>past</a:t>
            </a:r>
            <a:r>
              <a:rPr lang="de-AT" b="1"/>
              <a:t> &amp; </a:t>
            </a:r>
            <a:r>
              <a:rPr lang="de-AT" b="1" err="1"/>
              <a:t>present</a:t>
            </a:r>
            <a:r>
              <a:rPr lang="de-AT" b="1"/>
              <a:t>)</a:t>
            </a:r>
            <a:endParaRPr lang="en-US"/>
          </a:p>
        </p:txBody>
      </p:sp>
      <p:pic>
        <p:nvPicPr>
          <p:cNvPr id="7" name="Picture 6" descr="Logo, company name&#10;&#10;Description automatically generated">
            <a:extLst>
              <a:ext uri="{FF2B5EF4-FFF2-40B4-BE49-F238E27FC236}">
                <a16:creationId xmlns:a16="http://schemas.microsoft.com/office/drawing/2014/main" id="{56E42C1D-A87A-47E3-B251-CB4C9D0E98A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03077" y="4577011"/>
            <a:ext cx="720000" cy="720000"/>
          </a:xfrm>
          <a:prstGeom prst="rect">
            <a:avLst/>
          </a:prstGeom>
        </p:spPr>
      </p:pic>
      <p:pic>
        <p:nvPicPr>
          <p:cNvPr id="9" name="Picture 8" descr="Text&#10;&#10;Description automatically generated">
            <a:extLst>
              <a:ext uri="{FF2B5EF4-FFF2-40B4-BE49-F238E27FC236}">
                <a16:creationId xmlns:a16="http://schemas.microsoft.com/office/drawing/2014/main" id="{119908DF-B38D-4749-B356-7CC1108B0F7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20274" y="4577011"/>
            <a:ext cx="763181" cy="720000"/>
          </a:xfrm>
          <a:prstGeom prst="rect">
            <a:avLst/>
          </a:prstGeom>
        </p:spPr>
      </p:pic>
      <p:pic>
        <p:nvPicPr>
          <p:cNvPr id="13" name="Picture 12" descr="Logo&#10;&#10;Description automatically generated">
            <a:extLst>
              <a:ext uri="{FF2B5EF4-FFF2-40B4-BE49-F238E27FC236}">
                <a16:creationId xmlns:a16="http://schemas.microsoft.com/office/drawing/2014/main" id="{5DBC7C43-B540-4B29-87A8-E423671CB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0652" y="4577011"/>
            <a:ext cx="720000" cy="720000"/>
          </a:xfrm>
          <a:prstGeom prst="rect">
            <a:avLst/>
          </a:prstGeom>
        </p:spPr>
      </p:pic>
      <p:pic>
        <p:nvPicPr>
          <p:cNvPr id="14" name="Picture 2">
            <a:extLst>
              <a:ext uri="{FF2B5EF4-FFF2-40B4-BE49-F238E27FC236}">
                <a16:creationId xmlns:a16="http://schemas.microsoft.com/office/drawing/2014/main" id="{C1221D13-F4D5-4297-9129-49E795E3A3D1}"/>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9280652" y="572732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33A0F1-D221-47F3-92D0-0F8512C174C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603077" y="5772875"/>
            <a:ext cx="2136631"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398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Deployment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dirty="0"/>
              <a:t>Public cloud</a:t>
            </a:r>
          </a:p>
          <a:p>
            <a:pPr marL="0" indent="0">
              <a:buNone/>
            </a:pPr>
            <a:endParaRPr lang="en-US" dirty="0"/>
          </a:p>
          <a:p>
            <a:pPr marL="0" indent="0">
              <a:buNone/>
            </a:pPr>
            <a:r>
              <a:rPr lang="en-US" dirty="0"/>
              <a:t>Major Providers e.g., Amazon Web Service, Google Cloud, Microsoft Azure, IBM Cloud, Digital Ocean</a:t>
            </a:r>
          </a:p>
          <a:p>
            <a:pPr marL="0" indent="0">
              <a:buNone/>
            </a:pPr>
            <a:endParaRPr lang="en-US" dirty="0"/>
          </a:p>
          <a:p>
            <a:pPr marL="0" indent="0">
              <a:buNone/>
            </a:pPr>
            <a:r>
              <a:rPr lang="en-US" dirty="0"/>
              <a:t>Local Providers e.g., </a:t>
            </a:r>
            <a:r>
              <a:rPr lang="en-US" dirty="0" err="1"/>
              <a:t>Exoscale</a:t>
            </a:r>
            <a:r>
              <a:rPr lang="en-US" dirty="0"/>
              <a:t>, </a:t>
            </a:r>
            <a:r>
              <a:rPr lang="en-US" dirty="0" err="1"/>
              <a:t>Hetzner</a:t>
            </a:r>
            <a:r>
              <a:rPr lang="en-US" dirty="0"/>
              <a:t> Cloud</a:t>
            </a:r>
          </a:p>
        </p:txBody>
      </p:sp>
      <p:pic>
        <p:nvPicPr>
          <p:cNvPr id="5" name="Picture 4">
            <a:extLst>
              <a:ext uri="{FF2B5EF4-FFF2-40B4-BE49-F238E27FC236}">
                <a16:creationId xmlns:a16="http://schemas.microsoft.com/office/drawing/2014/main" id="{FDDC5FC9-854C-4A13-946D-04B1E5473BB1}"/>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235980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Deployment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Hybrid cloud</a:t>
            </a:r>
          </a:p>
          <a:p>
            <a:pPr marL="0" indent="0">
              <a:buNone/>
            </a:pPr>
            <a:endParaRPr lang="en-US"/>
          </a:p>
          <a:p>
            <a:pPr marL="0" indent="0">
              <a:buNone/>
            </a:pPr>
            <a:r>
              <a:rPr lang="en-US"/>
              <a:t>The cloud infrastructure is a composition of two or more distinct cloud infrastructures (private, community, or public) that remain unique entities, but are bound together by standardized or proprietary technology that enables data and application portability (e.g., cloud bursting for load balancing between clouds). </a:t>
            </a:r>
          </a:p>
        </p:txBody>
      </p:sp>
      <p:pic>
        <p:nvPicPr>
          <p:cNvPr id="5" name="Picture 4">
            <a:extLst>
              <a:ext uri="{FF2B5EF4-FFF2-40B4-BE49-F238E27FC236}">
                <a16:creationId xmlns:a16="http://schemas.microsoft.com/office/drawing/2014/main" id="{A8F867FE-4F9D-43D7-9907-05D65F118884}"/>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532630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Deployment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Summary</a:t>
            </a:r>
          </a:p>
          <a:p>
            <a:pPr marL="0" indent="0">
              <a:buNone/>
            </a:pPr>
            <a:endParaRPr lang="en-US"/>
          </a:p>
          <a:p>
            <a:pPr marL="0" indent="0">
              <a:buNone/>
            </a:pPr>
            <a:r>
              <a:rPr lang="en-US"/>
              <a:t>Selection of the appropriate model based on capabilities, resources (budget and time), compliance and regulatory requirements, etc.</a:t>
            </a:r>
          </a:p>
        </p:txBody>
      </p:sp>
    </p:spTree>
    <p:extLst>
      <p:ext uri="{BB962C8B-B14F-4D97-AF65-F5344CB8AC3E}">
        <p14:creationId xmlns:p14="http://schemas.microsoft.com/office/powerpoint/2010/main" val="467719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3E855-FE7C-46F1-A0D5-EE44E1B60056}"/>
              </a:ext>
            </a:extLst>
          </p:cNvPr>
          <p:cNvSpPr>
            <a:spLocks noGrp="1"/>
          </p:cNvSpPr>
          <p:nvPr>
            <p:ph type="title"/>
          </p:nvPr>
        </p:nvSpPr>
        <p:spPr/>
        <p:txBody>
          <a:bodyPr/>
          <a:lstStyle/>
          <a:p>
            <a:r>
              <a:rPr lang="en-US"/>
              <a:t>Service Models</a:t>
            </a:r>
          </a:p>
        </p:txBody>
      </p:sp>
      <p:sp>
        <p:nvSpPr>
          <p:cNvPr id="5" name="Text Placeholder 4">
            <a:extLst>
              <a:ext uri="{FF2B5EF4-FFF2-40B4-BE49-F238E27FC236}">
                <a16:creationId xmlns:a16="http://schemas.microsoft.com/office/drawing/2014/main" id="{21E44D5E-BAC9-4517-B699-58DB3F8936A8}"/>
              </a:ext>
            </a:extLst>
          </p:cNvPr>
          <p:cNvSpPr>
            <a:spLocks noGrp="1"/>
          </p:cNvSpPr>
          <p:nvPr>
            <p:ph type="body" idx="1"/>
          </p:nvPr>
        </p:nvSpPr>
        <p:spPr/>
        <p:txBody>
          <a:bodyPr/>
          <a:lstStyle/>
          <a:p>
            <a:r>
              <a:rPr lang="en-US"/>
              <a:t>Classic</a:t>
            </a:r>
          </a:p>
        </p:txBody>
      </p:sp>
    </p:spTree>
    <p:extLst>
      <p:ext uri="{BB962C8B-B14F-4D97-AF65-F5344CB8AC3E}">
        <p14:creationId xmlns:p14="http://schemas.microsoft.com/office/powerpoint/2010/main" val="3387317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 Comparison</a:t>
            </a:r>
          </a:p>
        </p:txBody>
      </p:sp>
      <p:pic>
        <p:nvPicPr>
          <p:cNvPr id="3074" name="Picture 2">
            <a:extLst>
              <a:ext uri="{FF2B5EF4-FFF2-40B4-BE49-F238E27FC236}">
                <a16:creationId xmlns:a16="http://schemas.microsoft.com/office/drawing/2014/main" id="{BF2D3923-06C4-4B4D-BB37-80D815FB2A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90775" y="2215356"/>
            <a:ext cx="74104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222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 Comparison</a:t>
            </a:r>
          </a:p>
        </p:txBody>
      </p:sp>
      <p:graphicFrame>
        <p:nvGraphicFramePr>
          <p:cNvPr id="3" name="Content Placeholder 2">
            <a:extLst>
              <a:ext uri="{FF2B5EF4-FFF2-40B4-BE49-F238E27FC236}">
                <a16:creationId xmlns:a16="http://schemas.microsoft.com/office/drawing/2014/main" id="{1BF6E217-335E-41A1-941D-054FBC930E36}"/>
              </a:ext>
            </a:extLst>
          </p:cNvPr>
          <p:cNvGraphicFramePr>
            <a:graphicFrameLocks noGrp="1"/>
          </p:cNvGraphicFramePr>
          <p:nvPr>
            <p:ph idx="1"/>
            <p:extLst>
              <p:ext uri="{D42A27DB-BD31-4B8C-83A1-F6EECF244321}">
                <p14:modId xmlns:p14="http://schemas.microsoft.com/office/powerpoint/2010/main" val="4067501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481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a:bodyPr>
          <a:lstStyle/>
          <a:p>
            <a:pPr marL="0" indent="0">
              <a:buNone/>
            </a:pPr>
            <a:r>
              <a:rPr lang="en-US" b="1"/>
              <a:t>Infrastructure as a Service</a:t>
            </a:r>
          </a:p>
          <a:p>
            <a:pPr marL="0" indent="0">
              <a:buNone/>
            </a:pPr>
            <a:endParaRPr lang="en-US"/>
          </a:p>
          <a:p>
            <a:pPr marL="0" indent="0">
              <a:buNone/>
            </a:pPr>
            <a:r>
              <a:rPr lang="en-US"/>
              <a:t>The capability provided to the consumer is to provision processing, storage, networks, and other fundamental computing resources where the consumer is able to deploy and run arbitrary software, which can include </a:t>
            </a:r>
            <a:r>
              <a:rPr lang="en-US" err="1"/>
              <a:t>operatin</a:t>
            </a:r>
            <a:r>
              <a:rPr lang="en-US"/>
              <a:t> systems and applications. The consumer does not manage or control the underlying cloud infrastructure but has control over operating systems, storage, and deployed applications; and possibly limited control of select networking components (e.g., host firewalls).</a:t>
            </a:r>
          </a:p>
        </p:txBody>
      </p:sp>
      <p:pic>
        <p:nvPicPr>
          <p:cNvPr id="5" name="Picture 4">
            <a:extLst>
              <a:ext uri="{FF2B5EF4-FFF2-40B4-BE49-F238E27FC236}">
                <a16:creationId xmlns:a16="http://schemas.microsoft.com/office/drawing/2014/main" id="{05A0B843-08DA-48B3-8166-D0EACE7874FB}"/>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2065579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a:bodyPr>
          <a:lstStyle/>
          <a:p>
            <a:pPr marL="0" indent="0">
              <a:buNone/>
            </a:pPr>
            <a:r>
              <a:rPr lang="en-US" b="1"/>
              <a:t>Infrastructure as a Service</a:t>
            </a:r>
          </a:p>
          <a:p>
            <a:pPr marL="0" indent="0">
              <a:buNone/>
            </a:pPr>
            <a:endParaRPr lang="en-US"/>
          </a:p>
          <a:p>
            <a:pPr marL="0" indent="0">
              <a:buNone/>
            </a:pPr>
            <a:r>
              <a:rPr lang="en-US"/>
              <a:t>Virtual Machines, Storage, Networking</a:t>
            </a:r>
          </a:p>
          <a:p>
            <a:pPr marL="0" indent="0">
              <a:buNone/>
            </a:pPr>
            <a:endParaRPr lang="en-US"/>
          </a:p>
          <a:p>
            <a:pPr marL="0" indent="0">
              <a:buNone/>
            </a:pPr>
            <a:r>
              <a:rPr lang="en-US"/>
              <a:t>E.g. OpenStack, vSphere, Azure Stack VMs</a:t>
            </a:r>
          </a:p>
        </p:txBody>
      </p:sp>
      <p:pic>
        <p:nvPicPr>
          <p:cNvPr id="5" name="Picture 4">
            <a:extLst>
              <a:ext uri="{FF2B5EF4-FFF2-40B4-BE49-F238E27FC236}">
                <a16:creationId xmlns:a16="http://schemas.microsoft.com/office/drawing/2014/main" id="{05A0B843-08DA-48B3-8166-D0EACE7874FB}"/>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2506166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a:bodyPr>
          <a:lstStyle/>
          <a:p>
            <a:pPr marL="0" indent="0">
              <a:buNone/>
            </a:pPr>
            <a:r>
              <a:rPr lang="en-US" b="1" err="1"/>
              <a:t>Plattform</a:t>
            </a:r>
            <a:r>
              <a:rPr lang="en-US" b="1"/>
              <a:t> as a Service</a:t>
            </a:r>
          </a:p>
          <a:p>
            <a:pPr marL="0" indent="0">
              <a:buNone/>
            </a:pPr>
            <a:endParaRPr lang="en-US"/>
          </a:p>
          <a:p>
            <a:pPr marL="0" indent="0">
              <a:buNone/>
            </a:pPr>
            <a:r>
              <a:rPr lang="en-US"/>
              <a:t>The capability provided to the consumer is to deploy onto the cloud infrastructure consumer-created or acquired applications created using programming languages, libraries, services, and tools supported by the provider.</a:t>
            </a:r>
          </a:p>
          <a:p>
            <a:pPr marL="0" indent="0">
              <a:buNone/>
            </a:pPr>
            <a:r>
              <a:rPr lang="en-US"/>
              <a:t>The consumer does not manage or control the underlying cloud infrastructure including network, servers, operating systems, or storage, but has control over the deployed applications and possibly configuration settings for the application-hosting environment</a:t>
            </a:r>
          </a:p>
        </p:txBody>
      </p:sp>
      <p:pic>
        <p:nvPicPr>
          <p:cNvPr id="6" name="Picture 5">
            <a:extLst>
              <a:ext uri="{FF2B5EF4-FFF2-40B4-BE49-F238E27FC236}">
                <a16:creationId xmlns:a16="http://schemas.microsoft.com/office/drawing/2014/main" id="{CC196613-2CF6-4682-BDD2-140E0973A4E9}"/>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1754999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a:bodyPr>
          <a:lstStyle/>
          <a:p>
            <a:pPr marL="0" indent="0">
              <a:buNone/>
            </a:pPr>
            <a:r>
              <a:rPr lang="en-US" b="1" err="1"/>
              <a:t>Plattform</a:t>
            </a:r>
            <a:r>
              <a:rPr lang="en-US" b="1"/>
              <a:t> as a Service</a:t>
            </a:r>
          </a:p>
          <a:p>
            <a:pPr marL="0" indent="0">
              <a:buNone/>
            </a:pPr>
            <a:endParaRPr lang="en-US"/>
          </a:p>
          <a:p>
            <a:pPr marL="0" indent="0">
              <a:buNone/>
            </a:pPr>
            <a:r>
              <a:rPr lang="en-US"/>
              <a:t>Compute: OpenShift, </a:t>
            </a:r>
            <a:r>
              <a:rPr lang="en-US" err="1"/>
              <a:t>CloudFoundry</a:t>
            </a:r>
            <a:r>
              <a:rPr lang="en-US"/>
              <a:t>, Google App Engine, Azure AppService, Azure Data Fabric</a:t>
            </a:r>
          </a:p>
          <a:p>
            <a:pPr marL="0" indent="0">
              <a:buNone/>
            </a:pPr>
            <a:endParaRPr lang="en-US"/>
          </a:p>
          <a:p>
            <a:pPr marL="0" indent="0">
              <a:buNone/>
            </a:pPr>
            <a:r>
              <a:rPr lang="en-US"/>
              <a:t>Data: Amazon RDS, Azure SQL database, Azure Logic Apps</a:t>
            </a:r>
          </a:p>
          <a:p>
            <a:pPr marL="0" indent="0">
              <a:buNone/>
            </a:pPr>
            <a:endParaRPr lang="en-US"/>
          </a:p>
          <a:p>
            <a:pPr marL="0" indent="0">
              <a:buNone/>
            </a:pPr>
            <a:r>
              <a:rPr lang="en-US"/>
              <a:t>ML: Databricks, Dataiku, Azure ML Services, … </a:t>
            </a:r>
          </a:p>
        </p:txBody>
      </p:sp>
      <p:pic>
        <p:nvPicPr>
          <p:cNvPr id="5" name="Picture 4">
            <a:extLst>
              <a:ext uri="{FF2B5EF4-FFF2-40B4-BE49-F238E27FC236}">
                <a16:creationId xmlns:a16="http://schemas.microsoft.com/office/drawing/2014/main" id="{D6FCDF81-EDD9-4460-91E2-14D03338C5AA}"/>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2960458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The Cloud Is Just Someone Else's Computer</a:t>
            </a:r>
          </a:p>
        </p:txBody>
      </p:sp>
      <p:pic>
        <p:nvPicPr>
          <p:cNvPr id="1026" name="Picture 2">
            <a:extLst>
              <a:ext uri="{FF2B5EF4-FFF2-40B4-BE49-F238E27FC236}">
                <a16:creationId xmlns:a16="http://schemas.microsoft.com/office/drawing/2014/main" id="{E5EA4CC8-846B-4032-AC0C-E074BEE911C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16610" y="1690688"/>
            <a:ext cx="5358779"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259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a:bodyPr>
          <a:lstStyle/>
          <a:p>
            <a:pPr marL="0" indent="0">
              <a:buNone/>
            </a:pPr>
            <a:r>
              <a:rPr lang="en-US" b="1"/>
              <a:t>Software as a Service</a:t>
            </a:r>
          </a:p>
          <a:p>
            <a:pPr marL="0" indent="0">
              <a:buNone/>
            </a:pPr>
            <a:endParaRPr lang="en-US"/>
          </a:p>
          <a:p>
            <a:pPr marL="0" indent="0">
              <a:buNone/>
            </a:pPr>
            <a:r>
              <a:rPr lang="en-US"/>
              <a:t>The capability provided to the consumer is to use the provider’s applications running on a cloud infrastructure. The applications are accessible from various client devices through either a thin client interface, such as a web browser (e.g., web-based email), or a program interface. The consumer does not manage or control the underlying cloud infrastructure including network, servers, operating systems, storage, or even individual application capabilities, with the possible exception of limited user-specific application configuration settings.</a:t>
            </a:r>
          </a:p>
        </p:txBody>
      </p:sp>
      <p:pic>
        <p:nvPicPr>
          <p:cNvPr id="5" name="Picture 4">
            <a:extLst>
              <a:ext uri="{FF2B5EF4-FFF2-40B4-BE49-F238E27FC236}">
                <a16:creationId xmlns:a16="http://schemas.microsoft.com/office/drawing/2014/main" id="{9B88559E-3D3D-48AD-B93A-2D1194262B8B}"/>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971616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a:bodyPr>
          <a:lstStyle/>
          <a:p>
            <a:pPr marL="0" indent="0">
              <a:buNone/>
            </a:pPr>
            <a:r>
              <a:rPr lang="en-US" b="1"/>
              <a:t>Software as a Service</a:t>
            </a:r>
          </a:p>
          <a:p>
            <a:pPr marL="0" indent="0">
              <a:buNone/>
            </a:pPr>
            <a:endParaRPr lang="en-US"/>
          </a:p>
          <a:p>
            <a:pPr marL="0" indent="0">
              <a:buNone/>
            </a:pPr>
            <a:r>
              <a:rPr lang="en-US"/>
              <a:t>Google Workplace, Microsoft 365</a:t>
            </a:r>
          </a:p>
          <a:p>
            <a:pPr marL="0" indent="0">
              <a:buNone/>
            </a:pPr>
            <a:endParaRPr lang="en-US"/>
          </a:p>
          <a:p>
            <a:pPr marL="0" indent="0">
              <a:buNone/>
            </a:pPr>
            <a:r>
              <a:rPr lang="en-US"/>
              <a:t>Salesforce, SAP S/4HANA Cloud, </a:t>
            </a:r>
            <a:r>
              <a:rPr lang="en-US" err="1"/>
              <a:t>Wordpress</a:t>
            </a:r>
            <a:endParaRPr lang="en-US"/>
          </a:p>
          <a:p>
            <a:pPr marL="0" indent="0">
              <a:buNone/>
            </a:pPr>
            <a:endParaRPr lang="en-US"/>
          </a:p>
          <a:p>
            <a:pPr marL="0" indent="0">
              <a:buNone/>
            </a:pPr>
            <a:r>
              <a:rPr lang="en-US"/>
              <a:t>GitHub, Terraform Cloud</a:t>
            </a:r>
          </a:p>
          <a:p>
            <a:pPr marL="0" indent="0">
              <a:buNone/>
            </a:pPr>
            <a:endParaRPr lang="en-US"/>
          </a:p>
        </p:txBody>
      </p:sp>
      <p:pic>
        <p:nvPicPr>
          <p:cNvPr id="5" name="Picture 4">
            <a:extLst>
              <a:ext uri="{FF2B5EF4-FFF2-40B4-BE49-F238E27FC236}">
                <a16:creationId xmlns:a16="http://schemas.microsoft.com/office/drawing/2014/main" id="{96106604-5C58-4C35-89DB-15868AE703F9}"/>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2277527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3E855-FE7C-46F1-A0D5-EE44E1B60056}"/>
              </a:ext>
            </a:extLst>
          </p:cNvPr>
          <p:cNvSpPr>
            <a:spLocks noGrp="1"/>
          </p:cNvSpPr>
          <p:nvPr>
            <p:ph type="title"/>
          </p:nvPr>
        </p:nvSpPr>
        <p:spPr/>
        <p:txBody>
          <a:bodyPr/>
          <a:lstStyle/>
          <a:p>
            <a:r>
              <a:rPr lang="en-US"/>
              <a:t>Service Models</a:t>
            </a:r>
          </a:p>
        </p:txBody>
      </p:sp>
      <p:sp>
        <p:nvSpPr>
          <p:cNvPr id="5" name="Text Placeholder 4">
            <a:extLst>
              <a:ext uri="{FF2B5EF4-FFF2-40B4-BE49-F238E27FC236}">
                <a16:creationId xmlns:a16="http://schemas.microsoft.com/office/drawing/2014/main" id="{21E44D5E-BAC9-4517-B699-58DB3F8936A8}"/>
              </a:ext>
            </a:extLst>
          </p:cNvPr>
          <p:cNvSpPr>
            <a:spLocks noGrp="1"/>
          </p:cNvSpPr>
          <p:nvPr>
            <p:ph type="body" idx="1"/>
          </p:nvPr>
        </p:nvSpPr>
        <p:spPr/>
        <p:txBody>
          <a:bodyPr/>
          <a:lstStyle/>
          <a:p>
            <a:r>
              <a:rPr lang="en-US"/>
              <a:t>Modern</a:t>
            </a:r>
          </a:p>
        </p:txBody>
      </p:sp>
    </p:spTree>
    <p:extLst>
      <p:ext uri="{BB962C8B-B14F-4D97-AF65-F5344CB8AC3E}">
        <p14:creationId xmlns:p14="http://schemas.microsoft.com/office/powerpoint/2010/main" val="263831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 Comparison</a:t>
            </a:r>
          </a:p>
        </p:txBody>
      </p:sp>
      <p:graphicFrame>
        <p:nvGraphicFramePr>
          <p:cNvPr id="3" name="Content Placeholder 2">
            <a:extLst>
              <a:ext uri="{FF2B5EF4-FFF2-40B4-BE49-F238E27FC236}">
                <a16:creationId xmlns:a16="http://schemas.microsoft.com/office/drawing/2014/main" id="{1BF6E217-335E-41A1-941D-054FBC930E3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3898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 Comparison</a:t>
            </a:r>
          </a:p>
        </p:txBody>
      </p:sp>
      <p:graphicFrame>
        <p:nvGraphicFramePr>
          <p:cNvPr id="3" name="Content Placeholder 2">
            <a:extLst>
              <a:ext uri="{FF2B5EF4-FFF2-40B4-BE49-F238E27FC236}">
                <a16:creationId xmlns:a16="http://schemas.microsoft.com/office/drawing/2014/main" id="{1BF6E217-335E-41A1-941D-054FBC930E36}"/>
              </a:ext>
            </a:extLst>
          </p:cNvPr>
          <p:cNvGraphicFramePr>
            <a:graphicFrameLocks noGrp="1"/>
          </p:cNvGraphicFramePr>
          <p:nvPr>
            <p:ph idx="1"/>
            <p:extLst>
              <p:ext uri="{D42A27DB-BD31-4B8C-83A1-F6EECF244321}">
                <p14:modId xmlns:p14="http://schemas.microsoft.com/office/powerpoint/2010/main" val="940875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8993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Container as a Service</a:t>
            </a:r>
          </a:p>
          <a:p>
            <a:pPr marL="0" indent="0">
              <a:buNone/>
            </a:pPr>
            <a:endParaRPr lang="en-US"/>
          </a:p>
          <a:p>
            <a:pPr marL="0" indent="0">
              <a:buNone/>
            </a:pPr>
            <a:r>
              <a:rPr lang="en-US"/>
              <a:t>Is a form of container-based virtualization in which container engines, orchestration and the underlying compute resources are delivered to users as a service from a cloud provider.</a:t>
            </a:r>
          </a:p>
        </p:txBody>
      </p:sp>
      <p:pic>
        <p:nvPicPr>
          <p:cNvPr id="5" name="Picture 4">
            <a:extLst>
              <a:ext uri="{FF2B5EF4-FFF2-40B4-BE49-F238E27FC236}">
                <a16:creationId xmlns:a16="http://schemas.microsoft.com/office/drawing/2014/main" id="{54452458-75EF-4EFC-9966-DDD40C46EAAC}"/>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1074072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Container as a Service</a:t>
            </a:r>
          </a:p>
          <a:p>
            <a:pPr marL="0" indent="0">
              <a:buNone/>
            </a:pPr>
            <a:endParaRPr lang="en-US"/>
          </a:p>
          <a:p>
            <a:pPr marL="0" indent="0">
              <a:buNone/>
            </a:pPr>
            <a:r>
              <a:rPr lang="en-US"/>
              <a:t>Kubernetes</a:t>
            </a:r>
          </a:p>
          <a:p>
            <a:pPr marL="0" indent="0">
              <a:buNone/>
            </a:pPr>
            <a:r>
              <a:rPr lang="en-US"/>
              <a:t>Google Container Engine</a:t>
            </a:r>
          </a:p>
          <a:p>
            <a:pPr marL="0" indent="0">
              <a:buNone/>
            </a:pPr>
            <a:r>
              <a:rPr lang="en-US"/>
              <a:t>Amazon EC2 Container Service</a:t>
            </a:r>
          </a:p>
          <a:p>
            <a:pPr marL="0" indent="0">
              <a:buNone/>
            </a:pPr>
            <a:r>
              <a:rPr lang="en-US"/>
              <a:t>Azure Kubernetes Service</a:t>
            </a:r>
          </a:p>
        </p:txBody>
      </p:sp>
      <p:pic>
        <p:nvPicPr>
          <p:cNvPr id="5" name="Picture 4">
            <a:extLst>
              <a:ext uri="{FF2B5EF4-FFF2-40B4-BE49-F238E27FC236}">
                <a16:creationId xmlns:a16="http://schemas.microsoft.com/office/drawing/2014/main" id="{54452458-75EF-4EFC-9966-DDD40C46EAAC}"/>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3248773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 Comparison</a:t>
            </a:r>
          </a:p>
        </p:txBody>
      </p:sp>
      <p:graphicFrame>
        <p:nvGraphicFramePr>
          <p:cNvPr id="3" name="Content Placeholder 2">
            <a:extLst>
              <a:ext uri="{FF2B5EF4-FFF2-40B4-BE49-F238E27FC236}">
                <a16:creationId xmlns:a16="http://schemas.microsoft.com/office/drawing/2014/main" id="{1BF6E217-335E-41A1-941D-054FBC930E3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8819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 Comparison</a:t>
            </a:r>
          </a:p>
        </p:txBody>
      </p:sp>
      <p:graphicFrame>
        <p:nvGraphicFramePr>
          <p:cNvPr id="3" name="Content Placeholder 2">
            <a:extLst>
              <a:ext uri="{FF2B5EF4-FFF2-40B4-BE49-F238E27FC236}">
                <a16:creationId xmlns:a16="http://schemas.microsoft.com/office/drawing/2014/main" id="{1BF6E217-335E-41A1-941D-054FBC930E36}"/>
              </a:ext>
            </a:extLst>
          </p:cNvPr>
          <p:cNvGraphicFramePr>
            <a:graphicFrameLocks noGrp="1"/>
          </p:cNvGraphicFramePr>
          <p:nvPr>
            <p:ph idx="1"/>
            <p:extLst>
              <p:ext uri="{D42A27DB-BD31-4B8C-83A1-F6EECF244321}">
                <p14:modId xmlns:p14="http://schemas.microsoft.com/office/powerpoint/2010/main" val="3663323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9616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fontScale="92500" lnSpcReduction="20000"/>
          </a:bodyPr>
          <a:lstStyle/>
          <a:p>
            <a:pPr marL="0" indent="0">
              <a:buNone/>
            </a:pPr>
            <a:r>
              <a:rPr lang="en-US" b="1"/>
              <a:t>Function as a Service</a:t>
            </a:r>
          </a:p>
          <a:p>
            <a:pPr marL="0" indent="0">
              <a:buNone/>
            </a:pPr>
            <a:endParaRPr lang="en-US"/>
          </a:p>
          <a:p>
            <a:pPr marL="0" indent="0">
              <a:buNone/>
            </a:pPr>
            <a:r>
              <a:rPr lang="en-US" err="1"/>
              <a:t>FaaS</a:t>
            </a:r>
            <a:r>
              <a:rPr lang="en-US"/>
              <a:t> is about running backend code without managing your own server systems or your own long-lived server applications. </a:t>
            </a:r>
          </a:p>
          <a:p>
            <a:pPr marL="0" indent="0">
              <a:buNone/>
            </a:pPr>
            <a:r>
              <a:rPr lang="en-US"/>
              <a:t>Offerings do not require coding to a specific framework or library.</a:t>
            </a:r>
          </a:p>
          <a:p>
            <a:pPr marL="0" indent="0">
              <a:buNone/>
            </a:pPr>
            <a:r>
              <a:rPr lang="en-US"/>
              <a:t>Deployment is different </a:t>
            </a:r>
          </a:p>
          <a:p>
            <a:pPr marL="0" indent="0">
              <a:buNone/>
            </a:pPr>
            <a:r>
              <a:rPr lang="en-US"/>
              <a:t>Horizontal scaling is completely automatic, elastic and provider managed.</a:t>
            </a:r>
          </a:p>
          <a:p>
            <a:pPr marL="0" indent="0">
              <a:buNone/>
            </a:pPr>
            <a:r>
              <a:rPr lang="en-US"/>
              <a:t>Functions are typically triggered by event types defined by the provider, e.g. inbound HTTP requests.</a:t>
            </a:r>
          </a:p>
          <a:p>
            <a:pPr marL="0" indent="0">
              <a:buNone/>
            </a:pPr>
            <a:endParaRPr lang="en-US"/>
          </a:p>
          <a:p>
            <a:pPr marL="0" indent="0">
              <a:buNone/>
            </a:pPr>
            <a:r>
              <a:rPr lang="en-US"/>
              <a:t>“Serverless computing”</a:t>
            </a:r>
          </a:p>
        </p:txBody>
      </p:sp>
    </p:spTree>
    <p:extLst>
      <p:ext uri="{BB962C8B-B14F-4D97-AF65-F5344CB8AC3E}">
        <p14:creationId xmlns:p14="http://schemas.microsoft.com/office/powerpoint/2010/main" val="385035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A3FE3-4A09-4055-82B1-E46C0AAF3024}"/>
              </a:ext>
            </a:extLst>
          </p:cNvPr>
          <p:cNvSpPr>
            <a:spLocks noGrp="1"/>
          </p:cNvSpPr>
          <p:nvPr>
            <p:ph type="title"/>
          </p:nvPr>
        </p:nvSpPr>
        <p:spPr/>
        <p:txBody>
          <a:bodyPr/>
          <a:lstStyle/>
          <a:p>
            <a:r>
              <a:rPr lang="de-AT"/>
              <a:t>Roadmap</a:t>
            </a:r>
          </a:p>
        </p:txBody>
      </p:sp>
      <p:graphicFrame>
        <p:nvGraphicFramePr>
          <p:cNvPr id="4" name="Content Placeholder 3">
            <a:extLst>
              <a:ext uri="{FF2B5EF4-FFF2-40B4-BE49-F238E27FC236}">
                <a16:creationId xmlns:a16="http://schemas.microsoft.com/office/drawing/2014/main" id="{D4C8196A-E0EB-4A05-95F5-562ADF6A0667}"/>
              </a:ext>
            </a:extLst>
          </p:cNvPr>
          <p:cNvGraphicFramePr>
            <a:graphicFrameLocks noGrp="1"/>
          </p:cNvGraphicFramePr>
          <p:nvPr>
            <p:ph idx="1"/>
            <p:extLst>
              <p:ext uri="{D42A27DB-BD31-4B8C-83A1-F6EECF244321}">
                <p14:modId xmlns:p14="http://schemas.microsoft.com/office/powerpoint/2010/main" val="20655616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936304"/>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Function as a Service</a:t>
            </a:r>
          </a:p>
          <a:p>
            <a:pPr marL="0" indent="0">
              <a:buNone/>
            </a:pPr>
            <a:endParaRPr lang="en-US"/>
          </a:p>
          <a:p>
            <a:pPr marL="0" indent="0">
              <a:buNone/>
            </a:pPr>
            <a:r>
              <a:rPr lang="en-US"/>
              <a:t>Examples:</a:t>
            </a:r>
          </a:p>
          <a:p>
            <a:pPr marL="0" indent="0">
              <a:buNone/>
            </a:pPr>
            <a:r>
              <a:rPr lang="en-US"/>
              <a:t>AWS Lambda, Azure Function, Google Cloud Function</a:t>
            </a:r>
          </a:p>
        </p:txBody>
      </p:sp>
    </p:spTree>
    <p:extLst>
      <p:ext uri="{BB962C8B-B14F-4D97-AF65-F5344CB8AC3E}">
        <p14:creationId xmlns:p14="http://schemas.microsoft.com/office/powerpoint/2010/main" val="4089867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155B-EFF6-4A6C-9B95-32A06CF2525E}"/>
              </a:ext>
            </a:extLst>
          </p:cNvPr>
          <p:cNvSpPr>
            <a:spLocks noGrp="1"/>
          </p:cNvSpPr>
          <p:nvPr>
            <p:ph type="title"/>
          </p:nvPr>
        </p:nvSpPr>
        <p:spPr/>
        <p:txBody>
          <a:bodyPr/>
          <a:lstStyle/>
          <a:p>
            <a:r>
              <a:rPr lang="en-US"/>
              <a:t>Excursus: Scale up and Scale out</a:t>
            </a:r>
          </a:p>
        </p:txBody>
      </p:sp>
      <p:sp>
        <p:nvSpPr>
          <p:cNvPr id="13" name="Content Placeholder 12">
            <a:extLst>
              <a:ext uri="{FF2B5EF4-FFF2-40B4-BE49-F238E27FC236}">
                <a16:creationId xmlns:a16="http://schemas.microsoft.com/office/drawing/2014/main" id="{D8080495-722E-4E4F-9D62-2B54B4615DA4}"/>
              </a:ext>
            </a:extLst>
          </p:cNvPr>
          <p:cNvSpPr>
            <a:spLocks noGrp="1"/>
          </p:cNvSpPr>
          <p:nvPr>
            <p:ph sz="half" idx="1"/>
          </p:nvPr>
        </p:nvSpPr>
        <p:spPr/>
        <p:txBody>
          <a:bodyPr>
            <a:normAutofit fontScale="77500" lnSpcReduction="20000"/>
          </a:bodyPr>
          <a:lstStyle/>
          <a:p>
            <a:pPr marL="0" indent="0">
              <a:buNone/>
            </a:pPr>
            <a:r>
              <a:rPr lang="en-US" b="1" dirty="0"/>
              <a:t>Scale up (vertical scaling)</a:t>
            </a:r>
          </a:p>
          <a:p>
            <a:pPr marL="0" indent="0">
              <a:buNone/>
            </a:pPr>
            <a:r>
              <a:rPr lang="en-US" dirty="0"/>
              <a:t>“Add additional resources”</a:t>
            </a:r>
          </a:p>
          <a:p>
            <a:pPr marL="0" indent="0">
              <a:buNone/>
            </a:pPr>
            <a:endParaRPr lang="en-US" dirty="0"/>
          </a:p>
          <a:p>
            <a:pPr marL="0" indent="0">
              <a:buNone/>
            </a:pPr>
            <a:r>
              <a:rPr lang="en-US" dirty="0"/>
              <a:t>Cheaper, less complex</a:t>
            </a:r>
          </a:p>
          <a:p>
            <a:pPr marL="0" indent="0">
              <a:buNone/>
            </a:pPr>
            <a:r>
              <a:rPr lang="en-US" dirty="0"/>
              <a:t>Limited possibilities, less fault tolerant</a:t>
            </a:r>
          </a:p>
          <a:p>
            <a:pPr marL="0" indent="0">
              <a:buNone/>
            </a:pPr>
            <a:endParaRPr lang="en-US" dirty="0"/>
          </a:p>
          <a:p>
            <a:pPr marL="0" indent="0">
              <a:buNone/>
            </a:pPr>
            <a:r>
              <a:rPr lang="en-US" b="1" dirty="0"/>
              <a:t>Scale out (horizontal scaling)</a:t>
            </a:r>
          </a:p>
          <a:p>
            <a:pPr marL="0" indent="0">
              <a:buNone/>
            </a:pPr>
            <a:r>
              <a:rPr lang="en-US" dirty="0"/>
              <a:t>“Add additional nodes”</a:t>
            </a:r>
          </a:p>
          <a:p>
            <a:pPr marL="0" indent="0">
              <a:buNone/>
            </a:pPr>
            <a:endParaRPr lang="en-US" dirty="0"/>
          </a:p>
          <a:p>
            <a:pPr marL="0" indent="0">
              <a:buNone/>
            </a:pPr>
            <a:r>
              <a:rPr lang="en-US" dirty="0"/>
              <a:t>Zero-downtime, increased resilience and performance</a:t>
            </a:r>
          </a:p>
          <a:p>
            <a:pPr marL="0" indent="0">
              <a:buNone/>
            </a:pPr>
            <a:r>
              <a:rPr lang="en-US" dirty="0"/>
              <a:t>Increased complexity and initial costs</a:t>
            </a:r>
          </a:p>
        </p:txBody>
      </p:sp>
      <p:pic>
        <p:nvPicPr>
          <p:cNvPr id="14" name="Content Placeholder 7">
            <a:extLst>
              <a:ext uri="{FF2B5EF4-FFF2-40B4-BE49-F238E27FC236}">
                <a16:creationId xmlns:a16="http://schemas.microsoft.com/office/drawing/2014/main" id="{CBA46DF8-150C-473C-A7CA-CB2ADF83BD70}"/>
              </a:ext>
            </a:extLst>
          </p:cNvPr>
          <p:cNvPicPr>
            <a:picLocks noGrp="1" noChangeAspect="1"/>
          </p:cNvPicPr>
          <p:nvPr>
            <p:ph sz="half" idx="2"/>
          </p:nvPr>
        </p:nvPicPr>
        <p:blipFill>
          <a:blip r:embed="rId3"/>
          <a:stretch>
            <a:fillRect/>
          </a:stretch>
        </p:blipFill>
        <p:spPr bwMode="auto">
          <a:xfrm>
            <a:off x="6172200" y="1999312"/>
            <a:ext cx="5181600" cy="4003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909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 Comparison</a:t>
            </a:r>
          </a:p>
        </p:txBody>
      </p:sp>
      <p:graphicFrame>
        <p:nvGraphicFramePr>
          <p:cNvPr id="3" name="Content Placeholder 2">
            <a:extLst>
              <a:ext uri="{FF2B5EF4-FFF2-40B4-BE49-F238E27FC236}">
                <a16:creationId xmlns:a16="http://schemas.microsoft.com/office/drawing/2014/main" id="{1BF6E217-335E-41A1-941D-054FBC930E3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3439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dirty="0"/>
              <a:t>Service Model Comparison</a:t>
            </a:r>
          </a:p>
        </p:txBody>
      </p:sp>
      <p:graphicFrame>
        <p:nvGraphicFramePr>
          <p:cNvPr id="3" name="Content Placeholder 2">
            <a:extLst>
              <a:ext uri="{FF2B5EF4-FFF2-40B4-BE49-F238E27FC236}">
                <a16:creationId xmlns:a16="http://schemas.microsoft.com/office/drawing/2014/main" id="{1BF6E217-335E-41A1-941D-054FBC930E36}"/>
              </a:ext>
            </a:extLst>
          </p:cNvPr>
          <p:cNvGraphicFramePr>
            <a:graphicFrameLocks noGrp="1"/>
          </p:cNvGraphicFramePr>
          <p:nvPr>
            <p:ph idx="1"/>
            <p:extLst>
              <p:ext uri="{D42A27DB-BD31-4B8C-83A1-F6EECF244321}">
                <p14:modId xmlns:p14="http://schemas.microsoft.com/office/powerpoint/2010/main" val="35532349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9544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Backend as a Service</a:t>
            </a:r>
          </a:p>
          <a:p>
            <a:pPr marL="0" indent="0">
              <a:buNone/>
            </a:pPr>
            <a:endParaRPr lang="en-US"/>
          </a:p>
          <a:p>
            <a:pPr marL="0" indent="0">
              <a:buNone/>
            </a:pPr>
            <a:r>
              <a:rPr lang="en-US"/>
              <a:t>Focused on backend aspects of solution, in contrast to SaaS which provides complete out of the box software.</a:t>
            </a:r>
          </a:p>
          <a:p>
            <a:pPr marL="0" indent="0">
              <a:buNone/>
            </a:pPr>
            <a:endParaRPr lang="en-US"/>
          </a:p>
          <a:p>
            <a:pPr marL="0" indent="0">
              <a:buNone/>
            </a:pPr>
            <a:r>
              <a:rPr lang="en-US"/>
              <a:t>Developer centric, customers can focus on frontend features.</a:t>
            </a:r>
          </a:p>
        </p:txBody>
      </p:sp>
      <p:pic>
        <p:nvPicPr>
          <p:cNvPr id="5" name="Picture 4">
            <a:extLst>
              <a:ext uri="{FF2B5EF4-FFF2-40B4-BE49-F238E27FC236}">
                <a16:creationId xmlns:a16="http://schemas.microsoft.com/office/drawing/2014/main" id="{9C92FCCD-4581-4BDF-AFC0-ABEE9B21DB4F}"/>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3565243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Backend as a Service</a:t>
            </a:r>
          </a:p>
          <a:p>
            <a:pPr marL="0" indent="0">
              <a:buNone/>
            </a:pPr>
            <a:endParaRPr lang="en-US"/>
          </a:p>
          <a:p>
            <a:pPr marL="0" indent="0">
              <a:buNone/>
            </a:pPr>
            <a:r>
              <a:rPr lang="en-US"/>
              <a:t>Web/Mobile: Google Firebase, AWS Amplify</a:t>
            </a:r>
          </a:p>
          <a:p>
            <a:pPr marL="0" indent="0">
              <a:buNone/>
            </a:pPr>
            <a:endParaRPr lang="en-US"/>
          </a:p>
          <a:p>
            <a:pPr marL="0" indent="0">
              <a:buNone/>
            </a:pPr>
            <a:r>
              <a:rPr lang="en-US"/>
              <a:t>Authentication: Auth0, AWS Cognito</a:t>
            </a:r>
          </a:p>
          <a:p>
            <a:pPr marL="0" indent="0">
              <a:buNone/>
            </a:pPr>
            <a:endParaRPr lang="en-US"/>
          </a:p>
          <a:p>
            <a:pPr marL="0" indent="0">
              <a:buNone/>
            </a:pPr>
            <a:r>
              <a:rPr lang="en-US"/>
              <a:t>Messaging: Twilio, </a:t>
            </a:r>
            <a:r>
              <a:rPr lang="en-US" err="1"/>
              <a:t>sendbird</a:t>
            </a:r>
            <a:endParaRPr lang="en-US"/>
          </a:p>
        </p:txBody>
      </p:sp>
      <p:pic>
        <p:nvPicPr>
          <p:cNvPr id="5" name="Picture 4">
            <a:extLst>
              <a:ext uri="{FF2B5EF4-FFF2-40B4-BE49-F238E27FC236}">
                <a16:creationId xmlns:a16="http://schemas.microsoft.com/office/drawing/2014/main" id="{54764EBE-6DA1-4280-9F4F-2F131DA4804B}"/>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4067608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Summary</a:t>
            </a:r>
          </a:p>
          <a:p>
            <a:pPr marL="0" indent="0">
              <a:buNone/>
            </a:pPr>
            <a:endParaRPr lang="en-US"/>
          </a:p>
          <a:p>
            <a:pPr marL="0" indent="0">
              <a:buNone/>
            </a:pPr>
            <a:r>
              <a:rPr lang="en-US"/>
              <a:t>Are a basis for decision-making in the selection of suitable services.</a:t>
            </a:r>
          </a:p>
          <a:p>
            <a:pPr marL="0" indent="0">
              <a:buNone/>
            </a:pPr>
            <a:endParaRPr lang="en-US"/>
          </a:p>
          <a:p>
            <a:pPr marL="0" indent="0">
              <a:buNone/>
            </a:pPr>
            <a:r>
              <a:rPr lang="en-US"/>
              <a:t>There is often no exact classification of a service into a model.</a:t>
            </a:r>
          </a:p>
        </p:txBody>
      </p:sp>
    </p:spTree>
    <p:extLst>
      <p:ext uri="{BB962C8B-B14F-4D97-AF65-F5344CB8AC3E}">
        <p14:creationId xmlns:p14="http://schemas.microsoft.com/office/powerpoint/2010/main" val="4240932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Service Model “Pizza analogy”</a:t>
            </a:r>
          </a:p>
        </p:txBody>
      </p:sp>
      <p:graphicFrame>
        <p:nvGraphicFramePr>
          <p:cNvPr id="3" name="Content Placeholder 2">
            <a:extLst>
              <a:ext uri="{FF2B5EF4-FFF2-40B4-BE49-F238E27FC236}">
                <a16:creationId xmlns:a16="http://schemas.microsoft.com/office/drawing/2014/main" id="{1BF6E217-335E-41A1-941D-054FBC930E36}"/>
              </a:ext>
            </a:extLst>
          </p:cNvPr>
          <p:cNvGraphicFramePr>
            <a:graphicFrameLocks noGrp="1"/>
          </p:cNvGraphicFramePr>
          <p:nvPr>
            <p:ph idx="1"/>
            <p:extLst>
              <p:ext uri="{D42A27DB-BD31-4B8C-83A1-F6EECF244321}">
                <p14:modId xmlns:p14="http://schemas.microsoft.com/office/powerpoint/2010/main" val="35593702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517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48F0E-E527-4270-B4DE-1AF0F6CE06E7}"/>
              </a:ext>
            </a:extLst>
          </p:cNvPr>
          <p:cNvSpPr>
            <a:spLocks noGrp="1"/>
          </p:cNvSpPr>
          <p:nvPr>
            <p:ph type="ctrTitle"/>
          </p:nvPr>
        </p:nvSpPr>
        <p:spPr/>
        <p:txBody>
          <a:bodyPr/>
          <a:lstStyle/>
          <a:p>
            <a:r>
              <a:rPr lang="en-US"/>
              <a:t>Adoption</a:t>
            </a:r>
          </a:p>
        </p:txBody>
      </p:sp>
      <p:sp>
        <p:nvSpPr>
          <p:cNvPr id="5" name="Text Placeholder 4">
            <a:extLst>
              <a:ext uri="{FF2B5EF4-FFF2-40B4-BE49-F238E27FC236}">
                <a16:creationId xmlns:a16="http://schemas.microsoft.com/office/drawing/2014/main" id="{CA10A515-583F-438F-BF66-00958685C081}"/>
              </a:ext>
            </a:extLst>
          </p:cNvPr>
          <p:cNvSpPr>
            <a:spLocks noGrp="1"/>
          </p:cNvSpPr>
          <p:nvPr>
            <p:ph type="subTitle" idx="1"/>
          </p:nvPr>
        </p:nvSpPr>
        <p:spPr/>
        <p:txBody>
          <a:bodyPr/>
          <a:lstStyle/>
          <a:p>
            <a:pPr lvl="0"/>
            <a:r>
              <a:rPr lang="en-US" dirty="0"/>
              <a:t>Motivation, best practices, commercial aspects, governance</a:t>
            </a:r>
          </a:p>
        </p:txBody>
      </p:sp>
    </p:spTree>
    <p:extLst>
      <p:ext uri="{BB962C8B-B14F-4D97-AF65-F5344CB8AC3E}">
        <p14:creationId xmlns:p14="http://schemas.microsoft.com/office/powerpoint/2010/main" val="993577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48F0E-E527-4270-B4DE-1AF0F6CE06E7}"/>
              </a:ext>
            </a:extLst>
          </p:cNvPr>
          <p:cNvSpPr>
            <a:spLocks noGrp="1"/>
          </p:cNvSpPr>
          <p:nvPr>
            <p:ph type="title"/>
          </p:nvPr>
        </p:nvSpPr>
        <p:spPr/>
        <p:txBody>
          <a:bodyPr/>
          <a:lstStyle/>
          <a:p>
            <a:r>
              <a:rPr lang="en-US" dirty="0"/>
              <a:t>Cloud Enablers</a:t>
            </a:r>
          </a:p>
        </p:txBody>
      </p:sp>
      <p:sp>
        <p:nvSpPr>
          <p:cNvPr id="2" name="Content Placeholder 1">
            <a:extLst>
              <a:ext uri="{FF2B5EF4-FFF2-40B4-BE49-F238E27FC236}">
                <a16:creationId xmlns:a16="http://schemas.microsoft.com/office/drawing/2014/main" id="{11CCC285-1257-4E9A-86CF-FCAD5F1AB6E4}"/>
              </a:ext>
            </a:extLst>
          </p:cNvPr>
          <p:cNvSpPr>
            <a:spLocks noGrp="1"/>
          </p:cNvSpPr>
          <p:nvPr>
            <p:ph idx="1"/>
          </p:nvPr>
        </p:nvSpPr>
        <p:spPr/>
        <p:txBody>
          <a:bodyPr/>
          <a:lstStyle/>
          <a:p>
            <a:pPr marL="0" indent="0">
              <a:buNone/>
            </a:pPr>
            <a:r>
              <a:rPr lang="en-US" dirty="0"/>
              <a:t>Ubiquitous Networking (aka Internet)</a:t>
            </a:r>
          </a:p>
          <a:p>
            <a:pPr marL="0" indent="0">
              <a:buNone/>
            </a:pPr>
            <a:endParaRPr lang="en-US"/>
          </a:p>
          <a:p>
            <a:pPr marL="0" indent="0">
              <a:buNone/>
            </a:pPr>
            <a:r>
              <a:rPr lang="en-US" dirty="0"/>
              <a:t>Virtualization</a:t>
            </a:r>
          </a:p>
          <a:p>
            <a:pPr marL="0" indent="0">
              <a:buNone/>
            </a:pPr>
            <a:endParaRPr lang="en-US"/>
          </a:p>
          <a:p>
            <a:pPr marL="0" indent="0">
              <a:buNone/>
            </a:pPr>
            <a:r>
              <a:rPr lang="en-US" dirty="0"/>
              <a:t>Multi-Tenant Software Architecture</a:t>
            </a:r>
          </a:p>
        </p:txBody>
      </p:sp>
    </p:spTree>
    <p:extLst>
      <p:ext uri="{BB962C8B-B14F-4D97-AF65-F5344CB8AC3E}">
        <p14:creationId xmlns:p14="http://schemas.microsoft.com/office/powerpoint/2010/main" val="173533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48F0E-E527-4270-B4DE-1AF0F6CE06E7}"/>
              </a:ext>
            </a:extLst>
          </p:cNvPr>
          <p:cNvSpPr>
            <a:spLocks noGrp="1"/>
          </p:cNvSpPr>
          <p:nvPr>
            <p:ph type="ctrTitle"/>
          </p:nvPr>
        </p:nvSpPr>
        <p:spPr/>
        <p:txBody>
          <a:bodyPr/>
          <a:lstStyle/>
          <a:p>
            <a:r>
              <a:rPr lang="en-US"/>
              <a:t>Fundamentals</a:t>
            </a:r>
          </a:p>
        </p:txBody>
      </p:sp>
      <p:sp>
        <p:nvSpPr>
          <p:cNvPr id="5" name="Text Placeholder 4">
            <a:extLst>
              <a:ext uri="{FF2B5EF4-FFF2-40B4-BE49-F238E27FC236}">
                <a16:creationId xmlns:a16="http://schemas.microsoft.com/office/drawing/2014/main" id="{CA10A515-583F-438F-BF66-00958685C081}"/>
              </a:ext>
            </a:extLst>
          </p:cNvPr>
          <p:cNvSpPr>
            <a:spLocks noGrp="1"/>
          </p:cNvSpPr>
          <p:nvPr>
            <p:ph type="subTitle" idx="1"/>
          </p:nvPr>
        </p:nvSpPr>
        <p:spPr/>
        <p:txBody>
          <a:bodyPr/>
          <a:lstStyle/>
          <a:p>
            <a:r>
              <a:rPr lang="en-US"/>
              <a:t>Definition of Cloud Computing</a:t>
            </a:r>
          </a:p>
        </p:txBody>
      </p:sp>
    </p:spTree>
    <p:extLst>
      <p:ext uri="{BB962C8B-B14F-4D97-AF65-F5344CB8AC3E}">
        <p14:creationId xmlns:p14="http://schemas.microsoft.com/office/powerpoint/2010/main" val="1194651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48F0E-E527-4270-B4DE-1AF0F6CE06E7}"/>
              </a:ext>
            </a:extLst>
          </p:cNvPr>
          <p:cNvSpPr>
            <a:spLocks noGrp="1"/>
          </p:cNvSpPr>
          <p:nvPr>
            <p:ph type="title"/>
          </p:nvPr>
        </p:nvSpPr>
        <p:spPr/>
        <p:txBody>
          <a:bodyPr/>
          <a:lstStyle/>
          <a:p>
            <a:r>
              <a:rPr lang="en-US" dirty="0"/>
              <a:t>Cloud drivers</a:t>
            </a:r>
            <a:endParaRPr lang="de-DE" dirty="0"/>
          </a:p>
        </p:txBody>
      </p:sp>
      <p:sp>
        <p:nvSpPr>
          <p:cNvPr id="2" name="Content Placeholder 1">
            <a:extLst>
              <a:ext uri="{FF2B5EF4-FFF2-40B4-BE49-F238E27FC236}">
                <a16:creationId xmlns:a16="http://schemas.microsoft.com/office/drawing/2014/main" id="{11CCC285-1257-4E9A-86CF-FCAD5F1AB6E4}"/>
              </a:ext>
            </a:extLst>
          </p:cNvPr>
          <p:cNvSpPr>
            <a:spLocks noGrp="1"/>
          </p:cNvSpPr>
          <p:nvPr>
            <p:ph idx="1"/>
          </p:nvPr>
        </p:nvSpPr>
        <p:spPr/>
        <p:txBody>
          <a:bodyPr/>
          <a:lstStyle/>
          <a:p>
            <a:pPr marL="0" indent="0">
              <a:buNone/>
            </a:pPr>
            <a:r>
              <a:rPr lang="en-US" b="1"/>
              <a:t>Beginnings</a:t>
            </a:r>
          </a:p>
          <a:p>
            <a:pPr marL="0" indent="0">
              <a:buNone/>
            </a:pPr>
            <a:r>
              <a:rPr lang="en-US"/>
              <a:t>Cost savings due to outsourcing</a:t>
            </a:r>
          </a:p>
          <a:p>
            <a:pPr marL="0" indent="0">
              <a:buNone/>
            </a:pPr>
            <a:endParaRPr lang="en-US"/>
          </a:p>
          <a:p>
            <a:pPr marL="0" indent="0">
              <a:buNone/>
            </a:pPr>
            <a:r>
              <a:rPr lang="en-US" b="1"/>
              <a:t>Now</a:t>
            </a:r>
          </a:p>
          <a:p>
            <a:pPr marL="0" indent="0">
              <a:buNone/>
            </a:pPr>
            <a:r>
              <a:rPr lang="en-US"/>
              <a:t>Innovation i.e., machine learning</a:t>
            </a:r>
          </a:p>
        </p:txBody>
      </p:sp>
    </p:spTree>
    <p:extLst>
      <p:ext uri="{BB962C8B-B14F-4D97-AF65-F5344CB8AC3E}">
        <p14:creationId xmlns:p14="http://schemas.microsoft.com/office/powerpoint/2010/main" val="244613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847537-6BF5-D144-8394-39FD5BA7AA6A}"/>
              </a:ext>
            </a:extLst>
          </p:cNvPr>
          <p:cNvSpPr>
            <a:spLocks noGrp="1"/>
          </p:cNvSpPr>
          <p:nvPr>
            <p:ph type="title"/>
          </p:nvPr>
        </p:nvSpPr>
        <p:spPr/>
        <p:txBody>
          <a:bodyPr/>
          <a:lstStyle/>
          <a:p>
            <a:r>
              <a:rPr lang="de-DE">
                <a:cs typeface="Calibri Light"/>
              </a:rPr>
              <a:t>Costs &amp; Pricing</a:t>
            </a:r>
          </a:p>
        </p:txBody>
      </p:sp>
      <p:sp>
        <p:nvSpPr>
          <p:cNvPr id="3" name="Inhaltsplatzhalter 2">
            <a:extLst>
              <a:ext uri="{FF2B5EF4-FFF2-40B4-BE49-F238E27FC236}">
                <a16:creationId xmlns:a16="http://schemas.microsoft.com/office/drawing/2014/main" id="{7087EC42-149F-7F5D-72CF-F9883C1600E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944693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4184-AB0B-4190-B584-20E50100BF30}"/>
              </a:ext>
            </a:extLst>
          </p:cNvPr>
          <p:cNvSpPr>
            <a:spLocks noGrp="1"/>
          </p:cNvSpPr>
          <p:nvPr>
            <p:ph type="title"/>
          </p:nvPr>
        </p:nvSpPr>
        <p:spPr/>
        <p:txBody>
          <a:bodyPr/>
          <a:lstStyle/>
          <a:p>
            <a:r>
              <a:rPr lang="en-US" dirty="0">
                <a:cs typeface="Calibri Light"/>
              </a:rPr>
              <a:t>Cost components</a:t>
            </a:r>
          </a:p>
        </p:txBody>
      </p:sp>
      <p:sp>
        <p:nvSpPr>
          <p:cNvPr id="3" name="Content Placeholder 2">
            <a:extLst>
              <a:ext uri="{FF2B5EF4-FFF2-40B4-BE49-F238E27FC236}">
                <a16:creationId xmlns:a16="http://schemas.microsoft.com/office/drawing/2014/main" id="{A5277467-5C51-44FB-9BC7-FE2EFE28283A}"/>
              </a:ext>
            </a:extLst>
          </p:cNvPr>
          <p:cNvSpPr>
            <a:spLocks noGrp="1"/>
          </p:cNvSpPr>
          <p:nvPr>
            <p:ph sz="half" idx="1"/>
          </p:nvPr>
        </p:nvSpPr>
        <p:spPr/>
        <p:txBody>
          <a:bodyPr vert="horz" lIns="91440" tIns="45720" rIns="91440" bIns="45720" rtlCol="0" anchor="t">
            <a:normAutofit/>
          </a:bodyPr>
          <a:lstStyle/>
          <a:p>
            <a:pPr marL="0" indent="0">
              <a:buNone/>
            </a:pPr>
            <a:r>
              <a:rPr lang="en-US" b="1" dirty="0">
                <a:cs typeface="Calibri"/>
              </a:rPr>
              <a:t>Compute</a:t>
            </a:r>
          </a:p>
          <a:p>
            <a:pPr marL="0" indent="0">
              <a:buNone/>
            </a:pPr>
            <a:r>
              <a:rPr lang="en-US" dirty="0">
                <a:cs typeface="Calibri"/>
              </a:rPr>
              <a:t>CPUs, GPUs, specialized hardware</a:t>
            </a:r>
            <a:endParaRPr lang="en-US" b="1" dirty="0">
              <a:cs typeface="Calibri"/>
            </a:endParaRPr>
          </a:p>
          <a:p>
            <a:pPr marL="0" indent="0">
              <a:buNone/>
            </a:pPr>
            <a:endParaRPr lang="en-US" dirty="0">
              <a:cs typeface="Calibri"/>
            </a:endParaRPr>
          </a:p>
          <a:p>
            <a:pPr marL="0" indent="0">
              <a:buNone/>
            </a:pPr>
            <a:r>
              <a:rPr lang="en-US" b="1" dirty="0">
                <a:cs typeface="Calibri"/>
              </a:rPr>
              <a:t>Storage</a:t>
            </a:r>
          </a:p>
          <a:p>
            <a:pPr marL="0" indent="0">
              <a:buNone/>
            </a:pPr>
            <a:r>
              <a:rPr lang="en-US" dirty="0">
                <a:cs typeface="Calibri"/>
              </a:rPr>
              <a:t>Storage services, attached storage</a:t>
            </a:r>
            <a:endParaRPr lang="en-US" b="1" dirty="0">
              <a:cs typeface="Calibri"/>
            </a:endParaRPr>
          </a:p>
          <a:p>
            <a:pPr marL="0" indent="0">
              <a:buNone/>
            </a:pPr>
            <a:endParaRPr lang="en-US" dirty="0">
              <a:cs typeface="Calibri"/>
            </a:endParaRPr>
          </a:p>
          <a:p>
            <a:pPr marL="0" indent="0">
              <a:buNone/>
            </a:pPr>
            <a:r>
              <a:rPr lang="en-US" b="1" dirty="0">
                <a:cs typeface="Calibri"/>
              </a:rPr>
              <a:t>Networking</a:t>
            </a:r>
          </a:p>
          <a:p>
            <a:pPr marL="0" indent="0">
              <a:buNone/>
            </a:pPr>
            <a:r>
              <a:rPr lang="en-US" dirty="0">
                <a:cs typeface="Calibri"/>
              </a:rPr>
              <a:t>Ingress, Egress</a:t>
            </a:r>
            <a:endParaRPr lang="en-US" b="1" dirty="0">
              <a:cs typeface="Calibri"/>
            </a:endParaRPr>
          </a:p>
        </p:txBody>
      </p:sp>
      <p:pic>
        <p:nvPicPr>
          <p:cNvPr id="8" name="Grafik 8">
            <a:extLst>
              <a:ext uri="{FF2B5EF4-FFF2-40B4-BE49-F238E27FC236}">
                <a16:creationId xmlns:a16="http://schemas.microsoft.com/office/drawing/2014/main" id="{FB78FA6C-FFCA-564C-FF2A-6C7511BF75B1}"/>
              </a:ext>
            </a:extLst>
          </p:cNvPr>
          <p:cNvPicPr>
            <a:picLocks noGrp="1" noChangeAspect="1"/>
          </p:cNvPicPr>
          <p:nvPr>
            <p:ph sz="half" idx="2"/>
          </p:nvPr>
        </p:nvPicPr>
        <p:blipFill>
          <a:blip r:embed="rId3"/>
          <a:stretch>
            <a:fillRect/>
          </a:stretch>
        </p:blipFill>
        <p:spPr>
          <a:xfrm>
            <a:off x="6172200" y="2823964"/>
            <a:ext cx="5181600" cy="2354659"/>
          </a:xfrm>
        </p:spPr>
      </p:pic>
    </p:spTree>
    <p:extLst>
      <p:ext uri="{BB962C8B-B14F-4D97-AF65-F5344CB8AC3E}">
        <p14:creationId xmlns:p14="http://schemas.microsoft.com/office/powerpoint/2010/main" val="3945819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4184-AB0B-4190-B584-20E50100BF30}"/>
              </a:ext>
            </a:extLst>
          </p:cNvPr>
          <p:cNvSpPr>
            <a:spLocks noGrp="1"/>
          </p:cNvSpPr>
          <p:nvPr>
            <p:ph type="title"/>
          </p:nvPr>
        </p:nvSpPr>
        <p:spPr/>
        <p:txBody>
          <a:bodyPr/>
          <a:lstStyle/>
          <a:p>
            <a:r>
              <a:rPr lang="en-US"/>
              <a:t>Pricing models: On-demand</a:t>
            </a:r>
          </a:p>
        </p:txBody>
      </p:sp>
      <p:sp>
        <p:nvSpPr>
          <p:cNvPr id="3" name="Content Placeholder 2">
            <a:extLst>
              <a:ext uri="{FF2B5EF4-FFF2-40B4-BE49-F238E27FC236}">
                <a16:creationId xmlns:a16="http://schemas.microsoft.com/office/drawing/2014/main" id="{A5277467-5C51-44FB-9BC7-FE2EFE28283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On-demand or </a:t>
            </a:r>
            <a:r>
              <a:rPr lang="en-US" b="1" dirty="0">
                <a:cs typeface="Calibri"/>
              </a:rPr>
              <a:t>pay-per-use</a:t>
            </a:r>
            <a:r>
              <a:rPr lang="en-US" dirty="0">
                <a:cs typeface="Calibri"/>
              </a:rPr>
              <a:t> pricing is the </a:t>
            </a:r>
            <a:r>
              <a:rPr lang="en-US" b="1" dirty="0">
                <a:cs typeface="Calibri"/>
              </a:rPr>
              <a:t>simplest</a:t>
            </a:r>
            <a:r>
              <a:rPr lang="en-US" dirty="0">
                <a:cs typeface="Calibri"/>
              </a:rPr>
              <a:t> and mostly the default option at cloud providers. Customers pay exactly what they use.</a:t>
            </a:r>
            <a:endParaRPr lang="de-DE" dirty="0">
              <a:ea typeface="+mn-lt"/>
              <a:cs typeface="+mn-lt"/>
            </a:endParaRPr>
          </a:p>
          <a:p>
            <a:pPr marL="0" indent="0">
              <a:buNone/>
            </a:pPr>
            <a:endParaRPr lang="en-US" dirty="0">
              <a:ea typeface="+mn-lt"/>
              <a:cs typeface="+mn-lt"/>
            </a:endParaRPr>
          </a:p>
          <a:p>
            <a:pPr marL="0" indent="0">
              <a:buNone/>
            </a:pPr>
            <a:r>
              <a:rPr lang="en-US" dirty="0">
                <a:ea typeface="+mn-lt"/>
                <a:cs typeface="+mn-lt"/>
              </a:rPr>
              <a:t>Usage measure i.e., in hours, operations or service specific “units”.</a:t>
            </a:r>
          </a:p>
          <a:p>
            <a:pPr marL="0" indent="0">
              <a:buNone/>
            </a:pPr>
            <a:endParaRPr lang="en-US" dirty="0">
              <a:ea typeface="+mn-lt"/>
              <a:cs typeface="+mn-lt"/>
            </a:endParaRPr>
          </a:p>
          <a:p>
            <a:pPr marL="0" indent="0">
              <a:buNone/>
            </a:pPr>
            <a:r>
              <a:rPr lang="en-US" dirty="0">
                <a:ea typeface="+mn-lt"/>
                <a:cs typeface="+mn-lt"/>
              </a:rPr>
              <a:t>Highest flexibility and most expensive.</a:t>
            </a:r>
          </a:p>
          <a:p>
            <a:pPr marL="0" indent="0">
              <a:buNone/>
            </a:pPr>
            <a:endParaRPr lang="en-US" dirty="0">
              <a:cs typeface="Calibri"/>
            </a:endParaRPr>
          </a:p>
        </p:txBody>
      </p:sp>
    </p:spTree>
    <p:extLst>
      <p:ext uri="{BB962C8B-B14F-4D97-AF65-F5344CB8AC3E}">
        <p14:creationId xmlns:p14="http://schemas.microsoft.com/office/powerpoint/2010/main" val="876552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4184-AB0B-4190-B584-20E50100BF30}"/>
              </a:ext>
            </a:extLst>
          </p:cNvPr>
          <p:cNvSpPr>
            <a:spLocks noGrp="1"/>
          </p:cNvSpPr>
          <p:nvPr>
            <p:ph type="title"/>
          </p:nvPr>
        </p:nvSpPr>
        <p:spPr/>
        <p:txBody>
          <a:bodyPr/>
          <a:lstStyle/>
          <a:p>
            <a:r>
              <a:rPr lang="en-US"/>
              <a:t>Pricing models: Spot</a:t>
            </a:r>
          </a:p>
        </p:txBody>
      </p:sp>
      <p:sp>
        <p:nvSpPr>
          <p:cNvPr id="3" name="Content Placeholder 2">
            <a:extLst>
              <a:ext uri="{FF2B5EF4-FFF2-40B4-BE49-F238E27FC236}">
                <a16:creationId xmlns:a16="http://schemas.microsoft.com/office/drawing/2014/main" id="{A5277467-5C51-44FB-9BC7-FE2EFE28283A}"/>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Spot instances are used by cloud providers to sell off </a:t>
            </a:r>
            <a:r>
              <a:rPr lang="en-US" b="1" dirty="0">
                <a:ea typeface="+mn-lt"/>
                <a:cs typeface="+mn-lt"/>
              </a:rPr>
              <a:t>spare capacity</a:t>
            </a:r>
            <a:r>
              <a:rPr lang="en-US" dirty="0">
                <a:ea typeface="+mn-lt"/>
                <a:cs typeface="+mn-lt"/>
              </a:rPr>
              <a:t>. The discount comes with a catch—spot instances can be </a:t>
            </a:r>
            <a:r>
              <a:rPr lang="en-US" b="1" dirty="0">
                <a:ea typeface="+mn-lt"/>
                <a:cs typeface="+mn-lt"/>
              </a:rPr>
              <a:t>interrupted </a:t>
            </a:r>
            <a:r>
              <a:rPr lang="en-US" dirty="0">
                <a:ea typeface="+mn-lt"/>
                <a:cs typeface="+mn-lt"/>
              </a:rPr>
              <a:t>at very short notice.</a:t>
            </a:r>
          </a:p>
          <a:p>
            <a:pPr marL="0" indent="0">
              <a:buNone/>
            </a:pPr>
            <a:r>
              <a:rPr lang="en-US" dirty="0">
                <a:ea typeface="+mn-lt"/>
                <a:cs typeface="+mn-lt"/>
              </a:rPr>
              <a:t>Based on an auction-based system. Customers </a:t>
            </a:r>
            <a:r>
              <a:rPr lang="en-US" b="1" dirty="0">
                <a:ea typeface="+mn-lt"/>
                <a:cs typeface="+mn-lt"/>
              </a:rPr>
              <a:t>bid </a:t>
            </a:r>
            <a:r>
              <a:rPr lang="en-US" dirty="0">
                <a:ea typeface="+mn-lt"/>
                <a:cs typeface="+mn-lt"/>
              </a:rPr>
              <a:t>for instances and as soon as the market price drops below the bid, the instance is “bought” at the </a:t>
            </a:r>
            <a:r>
              <a:rPr lang="en-US" b="1" dirty="0">
                <a:ea typeface="+mn-lt"/>
                <a:cs typeface="+mn-lt"/>
              </a:rPr>
              <a:t>market price</a:t>
            </a:r>
            <a:r>
              <a:rPr lang="en-US" dirty="0">
                <a:ea typeface="+mn-lt"/>
                <a:cs typeface="+mn-lt"/>
              </a:rPr>
              <a:t> (not the bidding price).</a:t>
            </a:r>
            <a:endParaRPr lang="en-US" dirty="0"/>
          </a:p>
          <a:p>
            <a:pPr marL="0" indent="0">
              <a:buNone/>
            </a:pPr>
            <a:endParaRPr lang="en-US" dirty="0">
              <a:cs typeface="Calibri"/>
            </a:endParaRPr>
          </a:p>
          <a:p>
            <a:pPr marL="0" indent="0">
              <a:buNone/>
            </a:pPr>
            <a:r>
              <a:rPr lang="en-US" dirty="0">
                <a:cs typeface="Calibri"/>
              </a:rPr>
              <a:t>High potential savings, complex management. </a:t>
            </a:r>
            <a:r>
              <a:rPr lang="en-US" dirty="0">
                <a:ea typeface="+mn-lt"/>
                <a:cs typeface="+mn-lt"/>
              </a:rPr>
              <a:t>Stateless, fault tolerant, time independent workloads.</a:t>
            </a:r>
          </a:p>
        </p:txBody>
      </p:sp>
    </p:spTree>
    <p:extLst>
      <p:ext uri="{BB962C8B-B14F-4D97-AF65-F5344CB8AC3E}">
        <p14:creationId xmlns:p14="http://schemas.microsoft.com/office/powerpoint/2010/main" val="2076907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4184-AB0B-4190-B584-20E50100BF30}"/>
              </a:ext>
            </a:extLst>
          </p:cNvPr>
          <p:cNvSpPr>
            <a:spLocks noGrp="1"/>
          </p:cNvSpPr>
          <p:nvPr>
            <p:ph type="title"/>
          </p:nvPr>
        </p:nvSpPr>
        <p:spPr/>
        <p:txBody>
          <a:bodyPr/>
          <a:lstStyle/>
          <a:p>
            <a:r>
              <a:rPr lang="en-US"/>
              <a:t>Pricing models: Reserved instance</a:t>
            </a:r>
          </a:p>
        </p:txBody>
      </p:sp>
      <p:sp>
        <p:nvSpPr>
          <p:cNvPr id="3" name="Content Placeholder 2">
            <a:extLst>
              <a:ext uri="{FF2B5EF4-FFF2-40B4-BE49-F238E27FC236}">
                <a16:creationId xmlns:a16="http://schemas.microsoft.com/office/drawing/2014/main" id="{A5277467-5C51-44FB-9BC7-FE2EFE28283A}"/>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Reserved instances allow companies to commit to cloud resources for a long period of time, often one to three years.</a:t>
            </a:r>
          </a:p>
          <a:p>
            <a:pPr marL="0" indent="0">
              <a:buNone/>
            </a:pPr>
            <a:endParaRPr lang="en-US" dirty="0">
              <a:cs typeface="Calibri"/>
            </a:endParaRPr>
          </a:p>
          <a:p>
            <a:pPr marL="0" indent="0">
              <a:buNone/>
            </a:pPr>
            <a:r>
              <a:rPr lang="en-US" dirty="0">
                <a:cs typeface="Calibri"/>
              </a:rPr>
              <a:t>Steady state and long running workloads. Not suitable for peak loads.</a:t>
            </a:r>
          </a:p>
        </p:txBody>
      </p:sp>
    </p:spTree>
    <p:extLst>
      <p:ext uri="{BB962C8B-B14F-4D97-AF65-F5344CB8AC3E}">
        <p14:creationId xmlns:p14="http://schemas.microsoft.com/office/powerpoint/2010/main" val="1472859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4184-AB0B-4190-B584-20E50100BF30}"/>
              </a:ext>
            </a:extLst>
          </p:cNvPr>
          <p:cNvSpPr>
            <a:spLocks noGrp="1"/>
          </p:cNvSpPr>
          <p:nvPr>
            <p:ph type="title"/>
          </p:nvPr>
        </p:nvSpPr>
        <p:spPr/>
        <p:txBody>
          <a:bodyPr/>
          <a:lstStyle/>
          <a:p>
            <a:r>
              <a:rPr lang="en-US" dirty="0"/>
              <a:t>Pricing models: Tiers or Volume</a:t>
            </a:r>
          </a:p>
        </p:txBody>
      </p:sp>
      <p:sp>
        <p:nvSpPr>
          <p:cNvPr id="3" name="Content Placeholder 2">
            <a:extLst>
              <a:ext uri="{FF2B5EF4-FFF2-40B4-BE49-F238E27FC236}">
                <a16:creationId xmlns:a16="http://schemas.microsoft.com/office/drawing/2014/main" id="{A5277467-5C51-44FB-9BC7-FE2EFE28283A}"/>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Vendor specific discounts depending on the actual and / or committed consumption. Often come with hybrid payment terms; upfront and recurring payments.</a:t>
            </a:r>
            <a:endParaRPr lang="de-DE" dirty="0">
              <a:ea typeface="+mn-lt"/>
              <a:cs typeface="+mn-lt"/>
            </a:endParaRPr>
          </a:p>
        </p:txBody>
      </p:sp>
    </p:spTree>
    <p:extLst>
      <p:ext uri="{BB962C8B-B14F-4D97-AF65-F5344CB8AC3E}">
        <p14:creationId xmlns:p14="http://schemas.microsoft.com/office/powerpoint/2010/main" val="3547981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4184-AB0B-4190-B584-20E50100BF30}"/>
              </a:ext>
            </a:extLst>
          </p:cNvPr>
          <p:cNvSpPr>
            <a:spLocks noGrp="1"/>
          </p:cNvSpPr>
          <p:nvPr>
            <p:ph type="title"/>
          </p:nvPr>
        </p:nvSpPr>
        <p:spPr/>
        <p:txBody>
          <a:bodyPr/>
          <a:lstStyle/>
          <a:p>
            <a:r>
              <a:rPr lang="en-US" dirty="0">
                <a:cs typeface="Calibri Light"/>
              </a:rPr>
              <a:t>Cost management</a:t>
            </a:r>
          </a:p>
        </p:txBody>
      </p:sp>
      <p:sp>
        <p:nvSpPr>
          <p:cNvPr id="3" name="Content Placeholder 2">
            <a:extLst>
              <a:ext uri="{FF2B5EF4-FFF2-40B4-BE49-F238E27FC236}">
                <a16:creationId xmlns:a16="http://schemas.microsoft.com/office/drawing/2014/main" id="{A5277467-5C51-44FB-9BC7-FE2EFE28283A}"/>
              </a:ext>
            </a:extLst>
          </p:cNvPr>
          <p:cNvSpPr>
            <a:spLocks noGrp="1"/>
          </p:cNvSpPr>
          <p:nvPr>
            <p:ph sz="half" idx="1"/>
          </p:nvPr>
        </p:nvSpPr>
        <p:spPr/>
        <p:txBody>
          <a:bodyPr vert="horz" lIns="91440" tIns="45720" rIns="91440" bIns="45720" rtlCol="0" anchor="t">
            <a:normAutofit fontScale="85000" lnSpcReduction="20000"/>
          </a:bodyPr>
          <a:lstStyle/>
          <a:p>
            <a:pPr marL="0" indent="0">
              <a:buNone/>
            </a:pPr>
            <a:r>
              <a:rPr lang="en-US" b="1" dirty="0">
                <a:cs typeface="Calibri"/>
              </a:rPr>
              <a:t>Budget control</a:t>
            </a:r>
            <a:endParaRPr lang="de-DE" dirty="0">
              <a:cs typeface="Calibri"/>
            </a:endParaRPr>
          </a:p>
          <a:p>
            <a:pPr marL="0" indent="0">
              <a:buNone/>
            </a:pPr>
            <a:endParaRPr lang="en-US" b="1" dirty="0">
              <a:cs typeface="Calibri"/>
            </a:endParaRPr>
          </a:p>
          <a:p>
            <a:pPr marL="0" indent="0">
              <a:buNone/>
            </a:pPr>
            <a:r>
              <a:rPr lang="en-US" b="1" dirty="0">
                <a:cs typeface="Calibri"/>
              </a:rPr>
              <a:t>Right sizing</a:t>
            </a:r>
          </a:p>
          <a:p>
            <a:pPr marL="0" indent="0">
              <a:buNone/>
            </a:pPr>
            <a:endParaRPr lang="en-US" b="1" dirty="0">
              <a:cs typeface="Calibri"/>
            </a:endParaRPr>
          </a:p>
          <a:p>
            <a:pPr marL="0" indent="0">
              <a:buNone/>
            </a:pPr>
            <a:r>
              <a:rPr lang="en-US" b="1" dirty="0">
                <a:cs typeface="Calibri"/>
              </a:rPr>
              <a:t>Autoscaling</a:t>
            </a:r>
          </a:p>
          <a:p>
            <a:pPr marL="0" indent="0">
              <a:buNone/>
            </a:pPr>
            <a:endParaRPr lang="en-US" b="1" dirty="0">
              <a:cs typeface="Calibri"/>
            </a:endParaRPr>
          </a:p>
          <a:p>
            <a:pPr marL="0" indent="0">
              <a:buNone/>
            </a:pPr>
            <a:r>
              <a:rPr lang="en-US" b="1" dirty="0">
                <a:cs typeface="Calibri"/>
              </a:rPr>
              <a:t>Scheduling</a:t>
            </a:r>
          </a:p>
          <a:p>
            <a:pPr marL="0" indent="0">
              <a:buNone/>
            </a:pPr>
            <a:endParaRPr lang="en-US" b="1" dirty="0">
              <a:cs typeface="Calibri"/>
            </a:endParaRPr>
          </a:p>
          <a:p>
            <a:pPr marL="0" indent="0">
              <a:buNone/>
            </a:pPr>
            <a:r>
              <a:rPr lang="en-US" b="1" dirty="0">
                <a:cs typeface="Calibri"/>
              </a:rPr>
              <a:t>Detect unused resources</a:t>
            </a:r>
          </a:p>
          <a:p>
            <a:pPr marL="0" indent="0">
              <a:buNone/>
            </a:pPr>
            <a:endParaRPr lang="en-US" b="1" dirty="0">
              <a:cs typeface="Calibri"/>
            </a:endParaRPr>
          </a:p>
          <a:p>
            <a:pPr marL="0" indent="0">
              <a:buNone/>
            </a:pPr>
            <a:r>
              <a:rPr lang="en-US" b="1" dirty="0">
                <a:cs typeface="Calibri"/>
              </a:rPr>
              <a:t>Use discounts</a:t>
            </a:r>
          </a:p>
        </p:txBody>
      </p:sp>
      <p:pic>
        <p:nvPicPr>
          <p:cNvPr id="6" name="Grafik 6" descr="Ein Bild, das Text, Vektorgrafiken enthält.&#10;&#10;Beschreibung automatisch generiert.">
            <a:extLst>
              <a:ext uri="{FF2B5EF4-FFF2-40B4-BE49-F238E27FC236}">
                <a16:creationId xmlns:a16="http://schemas.microsoft.com/office/drawing/2014/main" id="{63F78BFF-E62F-7064-5687-3D00518C61F1}"/>
              </a:ext>
            </a:extLst>
          </p:cNvPr>
          <p:cNvPicPr>
            <a:picLocks noGrp="1" noChangeAspect="1"/>
          </p:cNvPicPr>
          <p:nvPr>
            <p:ph sz="half" idx="2"/>
          </p:nvPr>
        </p:nvPicPr>
        <p:blipFill>
          <a:blip r:embed="rId3"/>
          <a:stretch>
            <a:fillRect/>
          </a:stretch>
        </p:blipFill>
        <p:spPr>
          <a:xfrm>
            <a:off x="6172200" y="2543969"/>
            <a:ext cx="5181600" cy="2914650"/>
          </a:xfrm>
        </p:spPr>
      </p:pic>
    </p:spTree>
    <p:extLst>
      <p:ext uri="{BB962C8B-B14F-4D97-AF65-F5344CB8AC3E}">
        <p14:creationId xmlns:p14="http://schemas.microsoft.com/office/powerpoint/2010/main" val="1045773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4184-AB0B-4190-B584-20E50100BF30}"/>
              </a:ext>
            </a:extLst>
          </p:cNvPr>
          <p:cNvSpPr>
            <a:spLocks noGrp="1"/>
          </p:cNvSpPr>
          <p:nvPr>
            <p:ph type="title"/>
          </p:nvPr>
        </p:nvSpPr>
        <p:spPr/>
        <p:txBody>
          <a:bodyPr/>
          <a:lstStyle/>
          <a:p>
            <a:r>
              <a:rPr lang="en-US"/>
              <a:t>On-demand Pricing</a:t>
            </a:r>
          </a:p>
        </p:txBody>
      </p:sp>
      <p:pic>
        <p:nvPicPr>
          <p:cNvPr id="1026" name="Picture 2" descr="EC2 Instance Pricing Overview ">
            <a:extLst>
              <a:ext uri="{FF2B5EF4-FFF2-40B4-BE49-F238E27FC236}">
                <a16:creationId xmlns:a16="http://schemas.microsoft.com/office/drawing/2014/main" id="{663656DC-9FEE-4536-BD82-781DEF38DC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79767" y="1825625"/>
            <a:ext cx="703246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74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847537-6BF5-D144-8394-39FD5BA7AA6A}"/>
              </a:ext>
            </a:extLst>
          </p:cNvPr>
          <p:cNvSpPr>
            <a:spLocks noGrp="1"/>
          </p:cNvSpPr>
          <p:nvPr>
            <p:ph type="title"/>
          </p:nvPr>
        </p:nvSpPr>
        <p:spPr/>
        <p:txBody>
          <a:bodyPr/>
          <a:lstStyle/>
          <a:p>
            <a:r>
              <a:rPr lang="de-DE">
                <a:cs typeface="Calibri Light"/>
              </a:rPr>
              <a:t>Best </a:t>
            </a:r>
            <a:r>
              <a:rPr lang="de-DE" err="1">
                <a:cs typeface="Calibri Light"/>
              </a:rPr>
              <a:t>practices</a:t>
            </a:r>
            <a:endParaRPr lang="de-DE" err="1"/>
          </a:p>
        </p:txBody>
      </p:sp>
      <p:sp>
        <p:nvSpPr>
          <p:cNvPr id="3" name="Inhaltsplatzhalter 2">
            <a:extLst>
              <a:ext uri="{FF2B5EF4-FFF2-40B4-BE49-F238E27FC236}">
                <a16:creationId xmlns:a16="http://schemas.microsoft.com/office/drawing/2014/main" id="{7087EC42-149F-7F5D-72CF-F9883C1600ED}"/>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03619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Definition of Cloud Computing</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normAutofit/>
          </a:bodyPr>
          <a:lstStyle/>
          <a:p>
            <a:pPr marL="0" indent="0">
              <a:buNone/>
            </a:pPr>
            <a:r>
              <a:rPr lang="de-AT" b="1" i="0" dirty="0">
                <a:solidFill>
                  <a:srgbClr val="333333"/>
                </a:solidFill>
                <a:effectLst/>
                <a:latin typeface="Source Sans Pro" panose="020B0503030403020204" pitchFamily="34" charset="0"/>
              </a:rPr>
              <a:t>NIST SP 800-145</a:t>
            </a:r>
            <a:endParaRPr lang="en-US" b="0" i="0" dirty="0">
              <a:solidFill>
                <a:srgbClr val="333333"/>
              </a:solidFill>
              <a:effectLst/>
              <a:latin typeface="Source Sans Pro" panose="020B0503030403020204" pitchFamily="34" charset="0"/>
            </a:endParaRPr>
          </a:p>
          <a:p>
            <a:pPr marL="0" indent="0">
              <a:buNone/>
            </a:pPr>
            <a:endParaRPr lang="en-US" dirty="0">
              <a:solidFill>
                <a:srgbClr val="333333"/>
              </a:solidFill>
              <a:latin typeface="Source Sans Pro" panose="020B0503030403020204" pitchFamily="34" charset="0"/>
            </a:endParaRPr>
          </a:p>
          <a:p>
            <a:pPr marL="0" indent="0">
              <a:buNone/>
            </a:pPr>
            <a:r>
              <a:rPr lang="en-US" b="0" i="0" dirty="0">
                <a:solidFill>
                  <a:srgbClr val="333333"/>
                </a:solidFill>
                <a:effectLst/>
                <a:latin typeface="Source Sans Pro" panose="020B0503030403020204" pitchFamily="34"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a:p>
            <a:pPr marL="0" indent="0">
              <a:buNone/>
            </a:pPr>
            <a:r>
              <a:rPr lang="en-US" b="0" i="0" dirty="0">
                <a:solidFill>
                  <a:srgbClr val="333333"/>
                </a:solidFill>
                <a:effectLst/>
                <a:latin typeface="Source Sans Pro" panose="020B0503030403020204" pitchFamily="34" charset="0"/>
              </a:rPr>
              <a:t>This cloud model is composed of five essential characteristics, three service models, and four deployment models.</a:t>
            </a:r>
            <a:endParaRPr lang="en-US" dirty="0"/>
          </a:p>
        </p:txBody>
      </p:sp>
      <p:pic>
        <p:nvPicPr>
          <p:cNvPr id="6" name="Picture 5">
            <a:extLst>
              <a:ext uri="{FF2B5EF4-FFF2-40B4-BE49-F238E27FC236}">
                <a16:creationId xmlns:a16="http://schemas.microsoft.com/office/drawing/2014/main" id="{44BE200C-CF24-4C88-AA17-B2C1C99A4277}"/>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18154760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34EA6A-14B7-7F9D-EB58-9F79F7519220}"/>
              </a:ext>
            </a:extLst>
          </p:cNvPr>
          <p:cNvSpPr>
            <a:spLocks noGrp="1"/>
          </p:cNvSpPr>
          <p:nvPr>
            <p:ph type="title"/>
          </p:nvPr>
        </p:nvSpPr>
        <p:spPr/>
        <p:txBody>
          <a:bodyPr/>
          <a:lstStyle/>
          <a:p>
            <a:r>
              <a:rPr lang="en-US" dirty="0">
                <a:cs typeface="Calibri Light"/>
              </a:rPr>
              <a:t>How to start</a:t>
            </a:r>
            <a:endParaRPr lang="en-US" dirty="0"/>
          </a:p>
        </p:txBody>
      </p:sp>
      <p:sp>
        <p:nvSpPr>
          <p:cNvPr id="3" name="Textplatzhalter 2">
            <a:extLst>
              <a:ext uri="{FF2B5EF4-FFF2-40B4-BE49-F238E27FC236}">
                <a16:creationId xmlns:a16="http://schemas.microsoft.com/office/drawing/2014/main" id="{66E8B114-1FCF-0B1C-EEBE-9C3805F9FD18}"/>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Start small</a:t>
            </a:r>
          </a:p>
          <a:p>
            <a:pPr marL="0" indent="0">
              <a:buNone/>
            </a:pPr>
            <a:endParaRPr lang="en-US" dirty="0">
              <a:cs typeface="Calibri"/>
            </a:endParaRPr>
          </a:p>
          <a:p>
            <a:pPr marL="0" indent="0">
              <a:buNone/>
            </a:pPr>
            <a:r>
              <a:rPr lang="en-US" dirty="0">
                <a:cs typeface="Calibri"/>
              </a:rPr>
              <a:t>One workload</a:t>
            </a:r>
          </a:p>
          <a:p>
            <a:pPr marL="0" indent="0">
              <a:buNone/>
            </a:pPr>
            <a:endParaRPr lang="en-US" dirty="0">
              <a:cs typeface="Calibri"/>
            </a:endParaRPr>
          </a:p>
          <a:p>
            <a:pPr marL="0" indent="0">
              <a:buNone/>
            </a:pPr>
            <a:r>
              <a:rPr lang="en-US" dirty="0">
                <a:cs typeface="Calibri"/>
              </a:rPr>
              <a:t>Few service types</a:t>
            </a:r>
          </a:p>
        </p:txBody>
      </p:sp>
    </p:spTree>
    <p:extLst>
      <p:ext uri="{BB962C8B-B14F-4D97-AF65-F5344CB8AC3E}">
        <p14:creationId xmlns:p14="http://schemas.microsoft.com/office/powerpoint/2010/main" val="3390646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B18F80-22F2-CE43-29F3-F350EC816620}"/>
              </a:ext>
            </a:extLst>
          </p:cNvPr>
          <p:cNvSpPr>
            <a:spLocks noGrp="1"/>
          </p:cNvSpPr>
          <p:nvPr>
            <p:ph type="title"/>
          </p:nvPr>
        </p:nvSpPr>
        <p:spPr/>
        <p:txBody>
          <a:bodyPr/>
          <a:lstStyle/>
          <a:p>
            <a:r>
              <a:rPr lang="en-US" dirty="0">
                <a:cs typeface="Calibri Light"/>
              </a:rPr>
              <a:t>Cloud Strategy &amp; Tactics</a:t>
            </a:r>
            <a:endParaRPr lang="en-US" dirty="0"/>
          </a:p>
        </p:txBody>
      </p:sp>
      <p:sp>
        <p:nvSpPr>
          <p:cNvPr id="3" name="Inhaltsplatzhalter 2">
            <a:extLst>
              <a:ext uri="{FF2B5EF4-FFF2-40B4-BE49-F238E27FC236}">
                <a16:creationId xmlns:a16="http://schemas.microsoft.com/office/drawing/2014/main" id="{1B5F0644-9195-0320-3DEF-6BB8AE812F7C}"/>
              </a:ext>
            </a:extLst>
          </p:cNvPr>
          <p:cNvSpPr>
            <a:spLocks noGrp="1"/>
          </p:cNvSpPr>
          <p:nvPr>
            <p:ph sz="half" idx="1"/>
          </p:nvPr>
        </p:nvSpPr>
        <p:spPr/>
        <p:txBody>
          <a:bodyPr vert="horz" lIns="91440" tIns="45720" rIns="91440" bIns="45720" rtlCol="0" anchor="t">
            <a:normAutofit/>
          </a:bodyPr>
          <a:lstStyle/>
          <a:p>
            <a:pPr marL="0" indent="0">
              <a:buNone/>
            </a:pPr>
            <a:r>
              <a:rPr lang="en-US" b="1" dirty="0">
                <a:cs typeface="Calibri" panose="020F0502020204030204"/>
              </a:rPr>
              <a:t>Strategy</a:t>
            </a:r>
            <a:endParaRPr lang="en-US" dirty="0">
              <a:cs typeface="Calibri" panose="020F0502020204030204"/>
            </a:endParaRPr>
          </a:p>
          <a:p>
            <a:pPr marL="0" indent="0">
              <a:buNone/>
            </a:pPr>
            <a:r>
              <a:rPr lang="en-US" dirty="0">
                <a:cs typeface="Calibri" panose="020F0502020204030204"/>
              </a:rPr>
              <a:t>Plan your cloud usage</a:t>
            </a:r>
            <a:endParaRPr lang="en-US" dirty="0"/>
          </a:p>
          <a:p>
            <a:pPr marL="0" indent="0">
              <a:buNone/>
            </a:pPr>
            <a:endParaRPr lang="en-US" dirty="0">
              <a:cs typeface="Calibri" panose="020F0502020204030204"/>
            </a:endParaRPr>
          </a:p>
          <a:p>
            <a:pPr marL="0" indent="0">
              <a:buNone/>
            </a:pPr>
            <a:r>
              <a:rPr lang="en-US" dirty="0">
                <a:cs typeface="Calibri" panose="020F0502020204030204"/>
              </a:rPr>
              <a:t>Vendor and service focus</a:t>
            </a:r>
          </a:p>
          <a:p>
            <a:pPr marL="0" indent="0">
              <a:buNone/>
            </a:pPr>
            <a:r>
              <a:rPr lang="en-US" dirty="0">
                <a:cs typeface="Calibri" panose="020F0502020204030204"/>
              </a:rPr>
              <a:t>E.g. one general purpose provider; specific SaaS providers</a:t>
            </a:r>
          </a:p>
          <a:p>
            <a:pPr marL="0" indent="0">
              <a:buNone/>
            </a:pPr>
            <a:endParaRPr lang="en-US" dirty="0">
              <a:cs typeface="Calibri" panose="020F0502020204030204"/>
            </a:endParaRPr>
          </a:p>
          <a:p>
            <a:pPr marL="0" indent="0">
              <a:buNone/>
            </a:pPr>
            <a:r>
              <a:rPr lang="en-US" dirty="0">
                <a:cs typeface="Calibri" panose="020F0502020204030204"/>
              </a:rPr>
              <a:t>Define goals, measures, organization and responsibilities</a:t>
            </a:r>
          </a:p>
        </p:txBody>
      </p:sp>
      <p:sp>
        <p:nvSpPr>
          <p:cNvPr id="4" name="Inhaltsplatzhalter 3">
            <a:extLst>
              <a:ext uri="{FF2B5EF4-FFF2-40B4-BE49-F238E27FC236}">
                <a16:creationId xmlns:a16="http://schemas.microsoft.com/office/drawing/2014/main" id="{FE2DA429-0356-9E5C-1BD4-7AD5F34BEF4E}"/>
              </a:ext>
            </a:extLst>
          </p:cNvPr>
          <p:cNvSpPr>
            <a:spLocks noGrp="1"/>
          </p:cNvSpPr>
          <p:nvPr>
            <p:ph sz="half" idx="2"/>
          </p:nvPr>
        </p:nvSpPr>
        <p:spPr/>
        <p:txBody>
          <a:bodyPr vert="horz" lIns="91440" tIns="45720" rIns="91440" bIns="45720" rtlCol="0" anchor="t">
            <a:normAutofit/>
          </a:bodyPr>
          <a:lstStyle/>
          <a:p>
            <a:pPr marL="0" indent="0">
              <a:buNone/>
            </a:pPr>
            <a:r>
              <a:rPr lang="en-US" b="1" dirty="0">
                <a:cs typeface="Calibri" panose="020F0502020204030204"/>
              </a:rPr>
              <a:t>Tactics</a:t>
            </a:r>
          </a:p>
          <a:p>
            <a:pPr marL="0" indent="0">
              <a:buNone/>
            </a:pPr>
            <a:r>
              <a:rPr lang="en-US" dirty="0">
                <a:cs typeface="Calibri" panose="020F0502020204030204"/>
              </a:rPr>
              <a:t>Keep learning</a:t>
            </a:r>
          </a:p>
          <a:p>
            <a:pPr marL="0" indent="0">
              <a:buNone/>
            </a:pPr>
            <a:endParaRPr lang="en-US" dirty="0">
              <a:cs typeface="Calibri" panose="020F0502020204030204"/>
            </a:endParaRPr>
          </a:p>
          <a:p>
            <a:pPr marL="0" indent="0">
              <a:buNone/>
            </a:pPr>
            <a:r>
              <a:rPr lang="en-US" dirty="0">
                <a:cs typeface="Calibri" panose="020F0502020204030204"/>
              </a:rPr>
              <a:t>Define your technology compass</a:t>
            </a:r>
          </a:p>
          <a:p>
            <a:pPr marL="0" indent="0">
              <a:buNone/>
            </a:pPr>
            <a:endParaRPr lang="en-US" dirty="0">
              <a:cs typeface="Calibri" panose="020F0502020204030204"/>
            </a:endParaRPr>
          </a:p>
          <a:p>
            <a:pPr marL="0" indent="0">
              <a:buNone/>
            </a:pPr>
            <a:r>
              <a:rPr lang="en-US" dirty="0">
                <a:cs typeface="Calibri" panose="020F0502020204030204"/>
              </a:rPr>
              <a:t>Do things right</a:t>
            </a:r>
          </a:p>
        </p:txBody>
      </p:sp>
    </p:spTree>
    <p:extLst>
      <p:ext uri="{BB962C8B-B14F-4D97-AF65-F5344CB8AC3E}">
        <p14:creationId xmlns:p14="http://schemas.microsoft.com/office/powerpoint/2010/main" val="40469066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48F0E-E527-4270-B4DE-1AF0F6CE06E7}"/>
              </a:ext>
            </a:extLst>
          </p:cNvPr>
          <p:cNvSpPr>
            <a:spLocks noGrp="1"/>
          </p:cNvSpPr>
          <p:nvPr>
            <p:ph type="ctrTitle"/>
          </p:nvPr>
        </p:nvSpPr>
        <p:spPr/>
        <p:txBody>
          <a:bodyPr/>
          <a:lstStyle/>
          <a:p>
            <a:r>
              <a:rPr lang="en-US"/>
              <a:t>Azure by Example </a:t>
            </a:r>
          </a:p>
        </p:txBody>
      </p:sp>
      <p:sp>
        <p:nvSpPr>
          <p:cNvPr id="5" name="Text Placeholder 4">
            <a:extLst>
              <a:ext uri="{FF2B5EF4-FFF2-40B4-BE49-F238E27FC236}">
                <a16:creationId xmlns:a16="http://schemas.microsoft.com/office/drawing/2014/main" id="{CA10A515-583F-438F-BF66-00958685C081}"/>
              </a:ext>
            </a:extLst>
          </p:cNvPr>
          <p:cNvSpPr>
            <a:spLocks noGrp="1"/>
          </p:cNvSpPr>
          <p:nvPr>
            <p:ph type="subTitle" idx="1"/>
          </p:nvPr>
        </p:nvSpPr>
        <p:spPr/>
        <p:txBody>
          <a:bodyPr/>
          <a:lstStyle/>
          <a:p>
            <a:r>
              <a:rPr lang="en-US"/>
              <a:t>How Azure works, building blocks</a:t>
            </a:r>
          </a:p>
        </p:txBody>
      </p:sp>
    </p:spTree>
    <p:extLst>
      <p:ext uri="{BB962C8B-B14F-4D97-AF65-F5344CB8AC3E}">
        <p14:creationId xmlns:p14="http://schemas.microsoft.com/office/powerpoint/2010/main" val="1715483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9C04-AAD1-4671-B0B0-ABC8FB54E50C}"/>
              </a:ext>
            </a:extLst>
          </p:cNvPr>
          <p:cNvSpPr>
            <a:spLocks noGrp="1"/>
          </p:cNvSpPr>
          <p:nvPr>
            <p:ph type="title"/>
          </p:nvPr>
        </p:nvSpPr>
        <p:spPr/>
        <p:txBody>
          <a:bodyPr/>
          <a:lstStyle/>
          <a:p>
            <a:r>
              <a:rPr lang="en-US"/>
              <a:t>Note</a:t>
            </a:r>
          </a:p>
        </p:txBody>
      </p:sp>
      <p:sp>
        <p:nvSpPr>
          <p:cNvPr id="3" name="Content Placeholder 2">
            <a:extLst>
              <a:ext uri="{FF2B5EF4-FFF2-40B4-BE49-F238E27FC236}">
                <a16:creationId xmlns:a16="http://schemas.microsoft.com/office/drawing/2014/main" id="{EE7A47C9-B4C3-4232-BBA5-AA448B560002}"/>
              </a:ext>
            </a:extLst>
          </p:cNvPr>
          <p:cNvSpPr>
            <a:spLocks noGrp="1"/>
          </p:cNvSpPr>
          <p:nvPr>
            <p:ph idx="1"/>
          </p:nvPr>
        </p:nvSpPr>
        <p:spPr/>
        <p:txBody>
          <a:bodyPr/>
          <a:lstStyle/>
          <a:p>
            <a:pPr marL="0" indent="0">
              <a:buNone/>
            </a:pPr>
            <a:r>
              <a:rPr lang="en-US"/>
              <a:t>Major cloud providers use similar concepts</a:t>
            </a:r>
          </a:p>
          <a:p>
            <a:pPr marL="0" indent="0">
              <a:buNone/>
            </a:pPr>
            <a:endParaRPr lang="en-US"/>
          </a:p>
          <a:p>
            <a:pPr marL="0" indent="0">
              <a:buNone/>
            </a:pPr>
            <a:r>
              <a:rPr lang="en-US"/>
              <a:t>Azure was only chosen as an example for illustration purposes</a:t>
            </a:r>
          </a:p>
        </p:txBody>
      </p:sp>
    </p:spTree>
    <p:extLst>
      <p:ext uri="{BB962C8B-B14F-4D97-AF65-F5344CB8AC3E}">
        <p14:creationId xmlns:p14="http://schemas.microsoft.com/office/powerpoint/2010/main" val="1594747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9C04-AAD1-4671-B0B0-ABC8FB54E50C}"/>
              </a:ext>
            </a:extLst>
          </p:cNvPr>
          <p:cNvSpPr>
            <a:spLocks noGrp="1"/>
          </p:cNvSpPr>
          <p:nvPr>
            <p:ph type="title"/>
          </p:nvPr>
        </p:nvSpPr>
        <p:spPr/>
        <p:txBody>
          <a:bodyPr/>
          <a:lstStyle/>
          <a:p>
            <a:r>
              <a:rPr lang="en-US"/>
              <a:t>Comparison guidelines</a:t>
            </a:r>
          </a:p>
        </p:txBody>
      </p:sp>
      <p:pic>
        <p:nvPicPr>
          <p:cNvPr id="5" name="Content Placeholder 4">
            <a:extLst>
              <a:ext uri="{FF2B5EF4-FFF2-40B4-BE49-F238E27FC236}">
                <a16:creationId xmlns:a16="http://schemas.microsoft.com/office/drawing/2014/main" id="{A33E89F4-CBD6-4106-AE91-0EA8DF874C0B}"/>
              </a:ext>
            </a:extLst>
          </p:cNvPr>
          <p:cNvPicPr>
            <a:picLocks noGrp="1" noChangeAspect="1"/>
          </p:cNvPicPr>
          <p:nvPr>
            <p:ph idx="1"/>
          </p:nvPr>
        </p:nvPicPr>
        <p:blipFill>
          <a:blip r:embed="rId3"/>
          <a:stretch>
            <a:fillRect/>
          </a:stretch>
        </p:blipFill>
        <p:spPr>
          <a:xfrm>
            <a:off x="2760843" y="1825625"/>
            <a:ext cx="6670314" cy="4351338"/>
          </a:xfrm>
        </p:spPr>
      </p:pic>
    </p:spTree>
    <p:extLst>
      <p:ext uri="{BB962C8B-B14F-4D97-AF65-F5344CB8AC3E}">
        <p14:creationId xmlns:p14="http://schemas.microsoft.com/office/powerpoint/2010/main" val="2408659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t>Virtualization</a:t>
            </a:r>
          </a:p>
        </p:txBody>
      </p:sp>
      <p:sp>
        <p:nvSpPr>
          <p:cNvPr id="3" name="Content Placeholder 2">
            <a:extLst>
              <a:ext uri="{FF2B5EF4-FFF2-40B4-BE49-F238E27FC236}">
                <a16:creationId xmlns:a16="http://schemas.microsoft.com/office/drawing/2014/main" id="{3887D821-D530-47AB-95D2-3B8AF6A24ED5}"/>
              </a:ext>
            </a:extLst>
          </p:cNvPr>
          <p:cNvSpPr>
            <a:spLocks noGrp="1"/>
          </p:cNvSpPr>
          <p:nvPr>
            <p:ph sz="half" idx="1"/>
          </p:nvPr>
        </p:nvSpPr>
        <p:spPr/>
        <p:txBody>
          <a:bodyPr/>
          <a:lstStyle/>
          <a:p>
            <a:pPr marL="0" indent="0">
              <a:buNone/>
            </a:pPr>
            <a:r>
              <a:rPr lang="en-US"/>
              <a:t>Three types of virtualization</a:t>
            </a:r>
          </a:p>
          <a:p>
            <a:pPr marL="0" indent="0">
              <a:buNone/>
            </a:pPr>
            <a:endParaRPr lang="en-US"/>
          </a:p>
          <a:p>
            <a:pPr marL="0" indent="0">
              <a:buNone/>
            </a:pPr>
            <a:r>
              <a:rPr lang="en-US" b="1"/>
              <a:t>Compute</a:t>
            </a:r>
            <a:r>
              <a:rPr lang="en-US"/>
              <a:t>: CPU</a:t>
            </a:r>
          </a:p>
          <a:p>
            <a:pPr marL="0" indent="0">
              <a:buNone/>
            </a:pPr>
            <a:endParaRPr lang="en-US"/>
          </a:p>
          <a:p>
            <a:pPr marL="0" indent="0">
              <a:buNone/>
            </a:pPr>
            <a:r>
              <a:rPr lang="en-US" b="1"/>
              <a:t>Storage</a:t>
            </a:r>
            <a:r>
              <a:rPr lang="en-US"/>
              <a:t>: Disk and Memory</a:t>
            </a:r>
          </a:p>
          <a:p>
            <a:pPr marL="0" indent="0">
              <a:buNone/>
            </a:pPr>
            <a:endParaRPr lang="en-US"/>
          </a:p>
          <a:p>
            <a:pPr marL="0" indent="0">
              <a:buNone/>
            </a:pPr>
            <a:r>
              <a:rPr lang="en-US" b="1"/>
              <a:t>Connectivity</a:t>
            </a:r>
            <a:r>
              <a:rPr lang="en-US"/>
              <a:t>: Network, Switches, Load Balancer, …</a:t>
            </a:r>
          </a:p>
        </p:txBody>
      </p:sp>
      <p:pic>
        <p:nvPicPr>
          <p:cNvPr id="7" name="Content Placeholder 4" descr="A screenshot of a computer&#10;&#10;Description automatically generated with medium confidence">
            <a:extLst>
              <a:ext uri="{FF2B5EF4-FFF2-40B4-BE49-F238E27FC236}">
                <a16:creationId xmlns:a16="http://schemas.microsoft.com/office/drawing/2014/main" id="{887E8BA9-3B36-444C-8A58-163D6BB684B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720219"/>
            <a:ext cx="5181600" cy="2562149"/>
          </a:xfrm>
        </p:spPr>
      </p:pic>
    </p:spTree>
    <p:extLst>
      <p:ext uri="{BB962C8B-B14F-4D97-AF65-F5344CB8AC3E}">
        <p14:creationId xmlns:p14="http://schemas.microsoft.com/office/powerpoint/2010/main" val="3253983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FF1E-02D7-40A9-8C01-3FED706D61AA}"/>
              </a:ext>
            </a:extLst>
          </p:cNvPr>
          <p:cNvSpPr>
            <a:spLocks noGrp="1"/>
          </p:cNvSpPr>
          <p:nvPr>
            <p:ph type="title"/>
          </p:nvPr>
        </p:nvSpPr>
        <p:spPr/>
        <p:txBody>
          <a:bodyPr/>
          <a:lstStyle/>
          <a:p>
            <a:r>
              <a:rPr lang="en-US"/>
              <a:t>Hypervisor</a:t>
            </a:r>
          </a:p>
        </p:txBody>
      </p:sp>
      <p:pic>
        <p:nvPicPr>
          <p:cNvPr id="11266" name="Picture 2">
            <a:extLst>
              <a:ext uri="{FF2B5EF4-FFF2-40B4-BE49-F238E27FC236}">
                <a16:creationId xmlns:a16="http://schemas.microsoft.com/office/drawing/2014/main" id="{57EB55EB-1B63-4740-8AAC-870562D80A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52911" y="1825625"/>
            <a:ext cx="688617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771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err="1"/>
              <a:t>How</a:t>
            </a:r>
            <a:r>
              <a:rPr lang="de-AT"/>
              <a:t> </a:t>
            </a:r>
            <a:r>
              <a:rPr lang="de-AT" err="1"/>
              <a:t>does</a:t>
            </a:r>
            <a:r>
              <a:rPr lang="de-AT"/>
              <a:t> </a:t>
            </a:r>
            <a:r>
              <a:rPr lang="de-AT" err="1"/>
              <a:t>Azure</a:t>
            </a:r>
            <a:r>
              <a:rPr lang="de-AT"/>
              <a:t> </a:t>
            </a:r>
            <a:r>
              <a:rPr lang="de-AT" err="1"/>
              <a:t>work</a:t>
            </a:r>
            <a:r>
              <a:rPr lang="de-AT"/>
              <a:t>?</a:t>
            </a:r>
          </a:p>
        </p:txBody>
      </p:sp>
      <p:pic>
        <p:nvPicPr>
          <p:cNvPr id="2050" name="Picture 2" descr="https://img-prod-cms-rt-microsoft-com.akamaized.net/cms/api/am/imageFileData/RE2isvA?ver=065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8451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48F0E-E527-4270-B4DE-1AF0F6CE06E7}"/>
              </a:ext>
            </a:extLst>
          </p:cNvPr>
          <p:cNvSpPr>
            <a:spLocks noGrp="1"/>
          </p:cNvSpPr>
          <p:nvPr>
            <p:ph type="title"/>
          </p:nvPr>
        </p:nvSpPr>
        <p:spPr/>
        <p:txBody>
          <a:bodyPr/>
          <a:lstStyle/>
          <a:p>
            <a:r>
              <a:rPr lang="en-US"/>
              <a:t>Structuring resources</a:t>
            </a:r>
          </a:p>
        </p:txBody>
      </p:sp>
      <p:sp>
        <p:nvSpPr>
          <p:cNvPr id="5" name="Text Placeholder 4">
            <a:extLst>
              <a:ext uri="{FF2B5EF4-FFF2-40B4-BE49-F238E27FC236}">
                <a16:creationId xmlns:a16="http://schemas.microsoft.com/office/drawing/2014/main" id="{CA10A515-583F-438F-BF66-00958685C081}"/>
              </a:ext>
            </a:extLst>
          </p:cNvPr>
          <p:cNvSpPr>
            <a:spLocks noGrp="1"/>
          </p:cNvSpPr>
          <p:nvPr>
            <p:ph type="body" idx="1"/>
          </p:nvPr>
        </p:nvSpPr>
        <p:spPr/>
        <p:txBody>
          <a:bodyPr/>
          <a:lstStyle/>
          <a:p>
            <a:r>
              <a:rPr lang="en-US"/>
              <a:t>Data centers, zones, regions, scopes</a:t>
            </a:r>
          </a:p>
        </p:txBody>
      </p:sp>
    </p:spTree>
    <p:extLst>
      <p:ext uri="{BB962C8B-B14F-4D97-AF65-F5344CB8AC3E}">
        <p14:creationId xmlns:p14="http://schemas.microsoft.com/office/powerpoint/2010/main" val="2958620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E44E-2A98-4883-8DD8-92BDE854C89C}"/>
              </a:ext>
            </a:extLst>
          </p:cNvPr>
          <p:cNvSpPr>
            <a:spLocks noGrp="1"/>
          </p:cNvSpPr>
          <p:nvPr>
            <p:ph type="title"/>
          </p:nvPr>
        </p:nvSpPr>
        <p:spPr/>
        <p:txBody>
          <a:bodyPr/>
          <a:lstStyle/>
          <a:p>
            <a:r>
              <a:rPr lang="en-US"/>
              <a:t>Physical structure</a:t>
            </a:r>
          </a:p>
        </p:txBody>
      </p:sp>
      <p:sp>
        <p:nvSpPr>
          <p:cNvPr id="4" name="Content Placeholder 3">
            <a:extLst>
              <a:ext uri="{FF2B5EF4-FFF2-40B4-BE49-F238E27FC236}">
                <a16:creationId xmlns:a16="http://schemas.microsoft.com/office/drawing/2014/main" id="{4806F225-279F-4B45-B901-0F77376093EE}"/>
              </a:ext>
            </a:extLst>
          </p:cNvPr>
          <p:cNvSpPr>
            <a:spLocks noGrp="1"/>
          </p:cNvSpPr>
          <p:nvPr>
            <p:ph idx="1"/>
          </p:nvPr>
        </p:nvSpPr>
        <p:spPr/>
        <p:txBody>
          <a:bodyPr/>
          <a:lstStyle/>
          <a:p>
            <a:pPr marL="0" indent="0">
              <a:buNone/>
            </a:pPr>
            <a:r>
              <a:rPr lang="en-US"/>
              <a:t>Infrastructure perspective</a:t>
            </a:r>
          </a:p>
          <a:p>
            <a:pPr marL="0" indent="0">
              <a:buNone/>
            </a:pPr>
            <a:endParaRPr lang="en-US"/>
          </a:p>
          <a:p>
            <a:r>
              <a:rPr lang="en-US"/>
              <a:t>Azure Geography</a:t>
            </a:r>
          </a:p>
          <a:p>
            <a:r>
              <a:rPr lang="en-US"/>
              <a:t>Azure Region</a:t>
            </a:r>
          </a:p>
          <a:p>
            <a:r>
              <a:rPr lang="en-US"/>
              <a:t>Availability Zone</a:t>
            </a:r>
          </a:p>
          <a:p>
            <a:r>
              <a:rPr lang="en-US"/>
              <a:t>Availability Set</a:t>
            </a:r>
          </a:p>
        </p:txBody>
      </p:sp>
    </p:spTree>
    <p:extLst>
      <p:ext uri="{BB962C8B-B14F-4D97-AF65-F5344CB8AC3E}">
        <p14:creationId xmlns:p14="http://schemas.microsoft.com/office/powerpoint/2010/main" val="210583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48F0E-E527-4270-B4DE-1AF0F6CE06E7}"/>
              </a:ext>
            </a:extLst>
          </p:cNvPr>
          <p:cNvSpPr>
            <a:spLocks noGrp="1"/>
          </p:cNvSpPr>
          <p:nvPr>
            <p:ph type="title"/>
          </p:nvPr>
        </p:nvSpPr>
        <p:spPr/>
        <p:txBody>
          <a:bodyPr/>
          <a:lstStyle/>
          <a:p>
            <a:r>
              <a:rPr lang="en-US"/>
              <a:t>Essential </a:t>
            </a:r>
            <a:r>
              <a:rPr lang="en-US" err="1"/>
              <a:t>Charateristics</a:t>
            </a:r>
            <a:endParaRPr lang="en-US"/>
          </a:p>
        </p:txBody>
      </p:sp>
      <p:sp>
        <p:nvSpPr>
          <p:cNvPr id="5" name="Text Placeholder 4">
            <a:extLst>
              <a:ext uri="{FF2B5EF4-FFF2-40B4-BE49-F238E27FC236}">
                <a16:creationId xmlns:a16="http://schemas.microsoft.com/office/drawing/2014/main" id="{CA10A515-583F-438F-BF66-00958685C081}"/>
              </a:ext>
            </a:extLst>
          </p:cNvPr>
          <p:cNvSpPr>
            <a:spLocks noGrp="1"/>
          </p:cNvSpPr>
          <p:nvPr>
            <p:ph type="body" idx="1"/>
          </p:nvPr>
        </p:nvSpPr>
        <p:spPr/>
        <p:txBody>
          <a:bodyPr/>
          <a:lstStyle/>
          <a:p>
            <a:r>
              <a:rPr lang="de-AT" err="1"/>
              <a:t>Overview</a:t>
            </a:r>
            <a:endParaRPr lang="en-US"/>
          </a:p>
        </p:txBody>
      </p:sp>
    </p:spTree>
    <p:extLst>
      <p:ext uri="{BB962C8B-B14F-4D97-AF65-F5344CB8AC3E}">
        <p14:creationId xmlns:p14="http://schemas.microsoft.com/office/powerpoint/2010/main" val="23323178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AA4DA-F630-43DC-B994-EC942D633EB3}"/>
              </a:ext>
            </a:extLst>
          </p:cNvPr>
          <p:cNvSpPr>
            <a:spLocks noGrp="1"/>
          </p:cNvSpPr>
          <p:nvPr>
            <p:ph type="title"/>
          </p:nvPr>
        </p:nvSpPr>
        <p:spPr/>
        <p:txBody>
          <a:bodyPr/>
          <a:lstStyle/>
          <a:p>
            <a:r>
              <a:rPr lang="en-US"/>
              <a:t>Availability Zone</a:t>
            </a:r>
          </a:p>
        </p:txBody>
      </p:sp>
      <p:pic>
        <p:nvPicPr>
          <p:cNvPr id="10242" name="Picture 2" descr="Inside A Microsoft Data Center: Virtual Tour Showcases Cloud Innovation">
            <a:extLst>
              <a:ext uri="{FF2B5EF4-FFF2-40B4-BE49-F238E27FC236}">
                <a16:creationId xmlns:a16="http://schemas.microsoft.com/office/drawing/2014/main" id="{6A2C0FE7-DCB9-4CFC-BD2E-D42B6F324A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48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AA4DA-F630-43DC-B994-EC942D633EB3}"/>
              </a:ext>
            </a:extLst>
          </p:cNvPr>
          <p:cNvSpPr>
            <a:spLocks noGrp="1"/>
          </p:cNvSpPr>
          <p:nvPr>
            <p:ph type="title"/>
          </p:nvPr>
        </p:nvSpPr>
        <p:spPr/>
        <p:txBody>
          <a:bodyPr/>
          <a:lstStyle/>
          <a:p>
            <a:r>
              <a:rPr lang="en-US"/>
              <a:t>Azure Region</a:t>
            </a:r>
          </a:p>
        </p:txBody>
      </p:sp>
      <p:pic>
        <p:nvPicPr>
          <p:cNvPr id="2050" name="Picture 2" descr="Image showing physically separate availability zone locations within an Azure region.">
            <a:extLst>
              <a:ext uri="{FF2B5EF4-FFF2-40B4-BE49-F238E27FC236}">
                <a16:creationId xmlns:a16="http://schemas.microsoft.com/office/drawing/2014/main" id="{8B1A9D20-35CF-4CA8-A82E-5ACBA8E8DE1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41682" y="1825625"/>
            <a:ext cx="730863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6328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AA4DA-F630-43DC-B994-EC942D633EB3}"/>
              </a:ext>
            </a:extLst>
          </p:cNvPr>
          <p:cNvSpPr>
            <a:spLocks noGrp="1"/>
          </p:cNvSpPr>
          <p:nvPr>
            <p:ph type="title"/>
          </p:nvPr>
        </p:nvSpPr>
        <p:spPr/>
        <p:txBody>
          <a:bodyPr/>
          <a:lstStyle/>
          <a:p>
            <a:r>
              <a:rPr lang="en-US"/>
              <a:t>Azure Region</a:t>
            </a:r>
          </a:p>
        </p:txBody>
      </p:sp>
      <p:pic>
        <p:nvPicPr>
          <p:cNvPr id="2050" name="Picture 2" descr="Image showing physically separate availability zone locations within an Azure region.">
            <a:extLst>
              <a:ext uri="{FF2B5EF4-FFF2-40B4-BE49-F238E27FC236}">
                <a16:creationId xmlns:a16="http://schemas.microsoft.com/office/drawing/2014/main" id="{8B1A9D20-35CF-4CA8-A82E-5ACBA8E8DE1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41682" y="1825625"/>
            <a:ext cx="730863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9264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E44E-2A98-4883-8DD8-92BDE854C89C}"/>
              </a:ext>
            </a:extLst>
          </p:cNvPr>
          <p:cNvSpPr>
            <a:spLocks noGrp="1"/>
          </p:cNvSpPr>
          <p:nvPr>
            <p:ph type="title"/>
          </p:nvPr>
        </p:nvSpPr>
        <p:spPr/>
        <p:txBody>
          <a:bodyPr/>
          <a:lstStyle/>
          <a:p>
            <a:r>
              <a:rPr lang="en-US"/>
              <a:t>Azure Geography</a:t>
            </a:r>
          </a:p>
        </p:txBody>
      </p:sp>
      <p:pic>
        <p:nvPicPr>
          <p:cNvPr id="2050" name="Picture 2" descr="Image depicting high availability via asynchronous replication of applications and data across other Azure regions for disaster recovery protection.">
            <a:extLst>
              <a:ext uri="{FF2B5EF4-FFF2-40B4-BE49-F238E27FC236}">
                <a16:creationId xmlns:a16="http://schemas.microsoft.com/office/drawing/2014/main" id="{39208CEB-4899-4783-A01E-9C87471CD9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41682" y="1825625"/>
            <a:ext cx="730863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191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E44E-2A98-4883-8DD8-92BDE854C89C}"/>
              </a:ext>
            </a:extLst>
          </p:cNvPr>
          <p:cNvSpPr>
            <a:spLocks noGrp="1"/>
          </p:cNvSpPr>
          <p:nvPr>
            <p:ph type="title"/>
          </p:nvPr>
        </p:nvSpPr>
        <p:spPr/>
        <p:txBody>
          <a:bodyPr/>
          <a:lstStyle/>
          <a:p>
            <a:r>
              <a:rPr lang="en-US"/>
              <a:t>Availability Set &amp; Zones</a:t>
            </a:r>
          </a:p>
        </p:txBody>
      </p:sp>
      <p:pic>
        <p:nvPicPr>
          <p:cNvPr id="10" name="Content Placeholder 9">
            <a:extLst>
              <a:ext uri="{FF2B5EF4-FFF2-40B4-BE49-F238E27FC236}">
                <a16:creationId xmlns:a16="http://schemas.microsoft.com/office/drawing/2014/main" id="{5A4219CE-51EF-4094-B988-8845B621F1B5}"/>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8042" y="2454442"/>
            <a:ext cx="11295915" cy="3084739"/>
          </a:xfrm>
        </p:spPr>
      </p:pic>
    </p:spTree>
    <p:extLst>
      <p:ext uri="{BB962C8B-B14F-4D97-AF65-F5344CB8AC3E}">
        <p14:creationId xmlns:p14="http://schemas.microsoft.com/office/powerpoint/2010/main" val="4219145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E44E-2A98-4883-8DD8-92BDE854C89C}"/>
              </a:ext>
            </a:extLst>
          </p:cNvPr>
          <p:cNvSpPr>
            <a:spLocks noGrp="1"/>
          </p:cNvSpPr>
          <p:nvPr>
            <p:ph type="title"/>
          </p:nvPr>
        </p:nvSpPr>
        <p:spPr/>
        <p:txBody>
          <a:bodyPr/>
          <a:lstStyle/>
          <a:p>
            <a:r>
              <a:rPr lang="en-US"/>
              <a:t>Logical structure</a:t>
            </a:r>
          </a:p>
        </p:txBody>
      </p:sp>
      <p:sp>
        <p:nvSpPr>
          <p:cNvPr id="4" name="Content Placeholder 3">
            <a:extLst>
              <a:ext uri="{FF2B5EF4-FFF2-40B4-BE49-F238E27FC236}">
                <a16:creationId xmlns:a16="http://schemas.microsoft.com/office/drawing/2014/main" id="{4806F225-279F-4B45-B901-0F77376093EE}"/>
              </a:ext>
            </a:extLst>
          </p:cNvPr>
          <p:cNvSpPr>
            <a:spLocks noGrp="1"/>
          </p:cNvSpPr>
          <p:nvPr>
            <p:ph sz="half" idx="1"/>
          </p:nvPr>
        </p:nvSpPr>
        <p:spPr/>
        <p:txBody>
          <a:bodyPr vert="horz" lIns="91440" tIns="45720" rIns="91440" bIns="45720" rtlCol="0" anchor="t">
            <a:normAutofit/>
          </a:bodyPr>
          <a:lstStyle/>
          <a:p>
            <a:pPr marL="0" indent="0">
              <a:buNone/>
            </a:pPr>
            <a:r>
              <a:rPr lang="en-US" dirty="0"/>
              <a:t>Organizational perspective</a:t>
            </a:r>
          </a:p>
          <a:p>
            <a:r>
              <a:rPr lang="en-US" dirty="0"/>
              <a:t>Responsibility</a:t>
            </a:r>
          </a:p>
          <a:p>
            <a:pPr marL="0" indent="0">
              <a:buNone/>
            </a:pPr>
            <a:endParaRPr lang="en-US"/>
          </a:p>
          <a:p>
            <a:pPr marL="0" indent="0">
              <a:buNone/>
            </a:pPr>
            <a:r>
              <a:rPr lang="en-US" dirty="0"/>
              <a:t>Billing perspective</a:t>
            </a:r>
            <a:endParaRPr lang="en-US" dirty="0">
              <a:cs typeface="Calibri"/>
            </a:endParaRPr>
          </a:p>
          <a:p>
            <a:r>
              <a:rPr lang="en-US" dirty="0"/>
              <a:t>Costs, Limits and Quotas</a:t>
            </a:r>
            <a:endParaRPr lang="en-US" dirty="0">
              <a:cs typeface="Calibri"/>
            </a:endParaRPr>
          </a:p>
        </p:txBody>
      </p:sp>
      <p:pic>
        <p:nvPicPr>
          <p:cNvPr id="5" name="Grafik 5" descr="Ein Bild, das Text enthält.&#10;&#10;Beschreibung automatisch generiert.">
            <a:extLst>
              <a:ext uri="{FF2B5EF4-FFF2-40B4-BE49-F238E27FC236}">
                <a16:creationId xmlns:a16="http://schemas.microsoft.com/office/drawing/2014/main" id="{DA8F39F8-183E-2D06-9457-99A269CE26ED}"/>
              </a:ext>
            </a:extLst>
          </p:cNvPr>
          <p:cNvPicPr>
            <a:picLocks noGrp="1" noChangeAspect="1"/>
          </p:cNvPicPr>
          <p:nvPr>
            <p:ph sz="half" idx="2"/>
          </p:nvPr>
        </p:nvPicPr>
        <p:blipFill>
          <a:blip r:embed="rId3"/>
          <a:stretch>
            <a:fillRect/>
          </a:stretch>
        </p:blipFill>
        <p:spPr>
          <a:xfrm>
            <a:off x="6172200" y="2128568"/>
            <a:ext cx="5181600" cy="3745451"/>
          </a:xfrm>
        </p:spPr>
      </p:pic>
    </p:spTree>
    <p:extLst>
      <p:ext uri="{BB962C8B-B14F-4D97-AF65-F5344CB8AC3E}">
        <p14:creationId xmlns:p14="http://schemas.microsoft.com/office/powerpoint/2010/main" val="361039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C6D1-2B1B-44F4-AAB3-C668CC6074C6}"/>
              </a:ext>
            </a:extLst>
          </p:cNvPr>
          <p:cNvSpPr>
            <a:spLocks noGrp="1"/>
          </p:cNvSpPr>
          <p:nvPr>
            <p:ph type="title"/>
          </p:nvPr>
        </p:nvSpPr>
        <p:spPr/>
        <p:txBody>
          <a:bodyPr/>
          <a:lstStyle/>
          <a:p>
            <a:r>
              <a:rPr lang="en-US"/>
              <a:t>Azure levels of Scope</a:t>
            </a:r>
          </a:p>
        </p:txBody>
      </p:sp>
      <p:pic>
        <p:nvPicPr>
          <p:cNvPr id="14" name="Content Placeholder 7">
            <a:extLst>
              <a:ext uri="{FF2B5EF4-FFF2-40B4-BE49-F238E27FC236}">
                <a16:creationId xmlns:a16="http://schemas.microsoft.com/office/drawing/2014/main" id="{21BD90A2-E002-41AB-8BAD-B3ED2EEA49C7}"/>
              </a:ext>
            </a:extLst>
          </p:cNvPr>
          <p:cNvPicPr>
            <a:picLocks noGrp="1" noChangeAspect="1"/>
          </p:cNvPicPr>
          <p:nvPr>
            <p:ph idx="1"/>
          </p:nvPr>
        </p:nvPicPr>
        <p:blipFill>
          <a:blip r:embed="rId2"/>
          <a:stretch>
            <a:fillRect/>
          </a:stretch>
        </p:blipFill>
        <p:spPr bwMode="auto">
          <a:xfrm>
            <a:off x="3208130" y="1980262"/>
            <a:ext cx="5775739" cy="3675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16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C6D1-2B1B-44F4-AAB3-C668CC6074C6}"/>
              </a:ext>
            </a:extLst>
          </p:cNvPr>
          <p:cNvSpPr>
            <a:spLocks noGrp="1"/>
          </p:cNvSpPr>
          <p:nvPr>
            <p:ph type="title"/>
          </p:nvPr>
        </p:nvSpPr>
        <p:spPr/>
        <p:txBody>
          <a:bodyPr/>
          <a:lstStyle/>
          <a:p>
            <a:r>
              <a:rPr lang="en-US"/>
              <a:t>Management groups</a:t>
            </a:r>
          </a:p>
        </p:txBody>
      </p:sp>
      <p:sp>
        <p:nvSpPr>
          <p:cNvPr id="4" name="Content Placeholder 3">
            <a:extLst>
              <a:ext uri="{FF2B5EF4-FFF2-40B4-BE49-F238E27FC236}">
                <a16:creationId xmlns:a16="http://schemas.microsoft.com/office/drawing/2014/main" id="{7E567257-3E26-4C01-A2D0-BEB60C780783}"/>
              </a:ext>
            </a:extLst>
          </p:cNvPr>
          <p:cNvSpPr>
            <a:spLocks noGrp="1"/>
          </p:cNvSpPr>
          <p:nvPr>
            <p:ph sz="half" idx="1"/>
          </p:nvPr>
        </p:nvSpPr>
        <p:spPr/>
        <p:txBody>
          <a:bodyPr/>
          <a:lstStyle/>
          <a:p>
            <a:pPr marL="0" indent="0">
              <a:buNone/>
            </a:pPr>
            <a:r>
              <a:rPr lang="en-US"/>
              <a:t>Provide enterprise-grade management</a:t>
            </a:r>
          </a:p>
          <a:p>
            <a:pPr marL="0" indent="0">
              <a:buNone/>
            </a:pPr>
            <a:endParaRPr lang="en-US"/>
          </a:p>
          <a:p>
            <a:pPr marL="0" indent="0">
              <a:buNone/>
            </a:pPr>
            <a:r>
              <a:rPr lang="en-US"/>
              <a:t>Hierarchical containers</a:t>
            </a:r>
          </a:p>
          <a:p>
            <a:pPr marL="0" indent="0">
              <a:buNone/>
            </a:pPr>
            <a:endParaRPr lang="en-US"/>
          </a:p>
          <a:p>
            <a:pPr marL="0" indent="0">
              <a:buNone/>
            </a:pPr>
            <a:r>
              <a:rPr lang="en-US"/>
              <a:t>Organize subscriptions</a:t>
            </a:r>
          </a:p>
          <a:p>
            <a:pPr marL="0" indent="0">
              <a:buNone/>
            </a:pPr>
            <a:endParaRPr lang="en-US"/>
          </a:p>
        </p:txBody>
      </p:sp>
      <p:pic>
        <p:nvPicPr>
          <p:cNvPr id="8" name="Content Placeholder 7">
            <a:extLst>
              <a:ext uri="{FF2B5EF4-FFF2-40B4-BE49-F238E27FC236}">
                <a16:creationId xmlns:a16="http://schemas.microsoft.com/office/drawing/2014/main" id="{85347FC0-65CB-4786-8109-139BCE3C4BF3}"/>
              </a:ext>
            </a:extLst>
          </p:cNvPr>
          <p:cNvPicPr>
            <a:picLocks noGrp="1" noChangeAspect="1"/>
          </p:cNvPicPr>
          <p:nvPr>
            <p:ph sz="half" idx="2"/>
          </p:nvPr>
        </p:nvPicPr>
        <p:blipFill>
          <a:blip r:embed="rId2"/>
          <a:stretch>
            <a:fillRect/>
          </a:stretch>
        </p:blipFill>
        <p:spPr>
          <a:xfrm>
            <a:off x="6305550" y="2486819"/>
            <a:ext cx="4914900" cy="3028950"/>
          </a:xfrm>
        </p:spPr>
      </p:pic>
      <p:pic>
        <p:nvPicPr>
          <p:cNvPr id="15" name="Content Placeholder 7">
            <a:extLst>
              <a:ext uri="{FF2B5EF4-FFF2-40B4-BE49-F238E27FC236}">
                <a16:creationId xmlns:a16="http://schemas.microsoft.com/office/drawing/2014/main" id="{581C1914-90A1-4938-8C11-542D81A83608}"/>
              </a:ext>
            </a:extLst>
          </p:cNvPr>
          <p:cNvPicPr>
            <a:picLocks noChangeAspect="1"/>
          </p:cNvPicPr>
          <p:nvPr/>
        </p:nvPicPr>
        <p:blipFill>
          <a:blip r:embed="rId3"/>
          <a:stretch>
            <a:fillRect/>
          </a:stretch>
        </p:blipFill>
        <p:spPr bwMode="auto">
          <a:xfrm>
            <a:off x="6929437" y="2834481"/>
            <a:ext cx="3667125" cy="233362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EEFA766-8F2E-4C8E-B957-069E5F65FFFC}"/>
              </a:ext>
            </a:extLst>
          </p:cNvPr>
          <p:cNvSpPr/>
          <p:nvPr/>
        </p:nvSpPr>
        <p:spPr>
          <a:xfrm>
            <a:off x="6866467" y="2743196"/>
            <a:ext cx="3793066" cy="65193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12946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C6D1-2B1B-44F4-AAB3-C668CC6074C6}"/>
              </a:ext>
            </a:extLst>
          </p:cNvPr>
          <p:cNvSpPr>
            <a:spLocks noGrp="1"/>
          </p:cNvSpPr>
          <p:nvPr>
            <p:ph type="title"/>
          </p:nvPr>
        </p:nvSpPr>
        <p:spPr/>
        <p:txBody>
          <a:bodyPr/>
          <a:lstStyle/>
          <a:p>
            <a:r>
              <a:rPr lang="en-US"/>
              <a:t>Subscription</a:t>
            </a:r>
          </a:p>
        </p:txBody>
      </p:sp>
      <p:sp>
        <p:nvSpPr>
          <p:cNvPr id="4" name="Content Placeholder 3">
            <a:extLst>
              <a:ext uri="{FF2B5EF4-FFF2-40B4-BE49-F238E27FC236}">
                <a16:creationId xmlns:a16="http://schemas.microsoft.com/office/drawing/2014/main" id="{7E567257-3E26-4C01-A2D0-BEB60C780783}"/>
              </a:ext>
            </a:extLst>
          </p:cNvPr>
          <p:cNvSpPr>
            <a:spLocks noGrp="1"/>
          </p:cNvSpPr>
          <p:nvPr>
            <p:ph sz="half" idx="1"/>
          </p:nvPr>
        </p:nvSpPr>
        <p:spPr/>
        <p:txBody>
          <a:bodyPr/>
          <a:lstStyle/>
          <a:p>
            <a:pPr marL="0" indent="0">
              <a:buNone/>
            </a:pPr>
            <a:r>
              <a:rPr lang="en-US"/>
              <a:t>logically associate user accounts with the resources they create</a:t>
            </a:r>
          </a:p>
          <a:p>
            <a:pPr marL="0" indent="0">
              <a:buNone/>
            </a:pPr>
            <a:r>
              <a:rPr lang="en-US"/>
              <a:t>has limits or quotas on the amount of resources it can create and use</a:t>
            </a:r>
          </a:p>
          <a:p>
            <a:pPr marL="0" indent="0">
              <a:buNone/>
            </a:pPr>
            <a:r>
              <a:rPr lang="en-US"/>
              <a:t>Organizations can use subscriptions to manage costs and the resources created by users, teams, or projects.</a:t>
            </a:r>
          </a:p>
        </p:txBody>
      </p:sp>
      <p:pic>
        <p:nvPicPr>
          <p:cNvPr id="9" name="Content Placeholder 7">
            <a:extLst>
              <a:ext uri="{FF2B5EF4-FFF2-40B4-BE49-F238E27FC236}">
                <a16:creationId xmlns:a16="http://schemas.microsoft.com/office/drawing/2014/main" id="{7CB59929-F8D9-4DB5-A9FE-4054227711AA}"/>
              </a:ext>
            </a:extLst>
          </p:cNvPr>
          <p:cNvPicPr>
            <a:picLocks noGrp="1" noChangeAspect="1"/>
          </p:cNvPicPr>
          <p:nvPr>
            <p:ph sz="half" idx="2"/>
          </p:nvPr>
        </p:nvPicPr>
        <p:blipFill>
          <a:blip r:embed="rId3"/>
          <a:stretch>
            <a:fillRect/>
          </a:stretch>
        </p:blipFill>
        <p:spPr bwMode="auto">
          <a:xfrm>
            <a:off x="6929437" y="2834481"/>
            <a:ext cx="3667125" cy="23336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A435749-E302-4207-B444-EFD518953E72}"/>
              </a:ext>
            </a:extLst>
          </p:cNvPr>
          <p:cNvSpPr/>
          <p:nvPr/>
        </p:nvSpPr>
        <p:spPr>
          <a:xfrm>
            <a:off x="6866467" y="3352799"/>
            <a:ext cx="3793066" cy="65193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62129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C6D1-2B1B-44F4-AAB3-C668CC6074C6}"/>
              </a:ext>
            </a:extLst>
          </p:cNvPr>
          <p:cNvSpPr>
            <a:spLocks noGrp="1"/>
          </p:cNvSpPr>
          <p:nvPr>
            <p:ph type="title"/>
          </p:nvPr>
        </p:nvSpPr>
        <p:spPr/>
        <p:txBody>
          <a:bodyPr/>
          <a:lstStyle/>
          <a:p>
            <a:r>
              <a:rPr lang="en-US"/>
              <a:t>Resource groups</a:t>
            </a:r>
          </a:p>
        </p:txBody>
      </p:sp>
      <p:sp>
        <p:nvSpPr>
          <p:cNvPr id="4" name="Content Placeholder 3">
            <a:extLst>
              <a:ext uri="{FF2B5EF4-FFF2-40B4-BE49-F238E27FC236}">
                <a16:creationId xmlns:a16="http://schemas.microsoft.com/office/drawing/2014/main" id="{7E567257-3E26-4C01-A2D0-BEB60C780783}"/>
              </a:ext>
            </a:extLst>
          </p:cNvPr>
          <p:cNvSpPr>
            <a:spLocks noGrp="1"/>
          </p:cNvSpPr>
          <p:nvPr>
            <p:ph sz="half" idx="1"/>
          </p:nvPr>
        </p:nvSpPr>
        <p:spPr/>
        <p:txBody>
          <a:bodyPr/>
          <a:lstStyle/>
          <a:p>
            <a:pPr marL="0" indent="0">
              <a:buNone/>
            </a:pPr>
            <a:r>
              <a:rPr lang="en-US"/>
              <a:t>are logical containers where you can deploy and manage Azure resources like web apps, databases, and storage accounts.</a:t>
            </a:r>
          </a:p>
        </p:txBody>
      </p:sp>
      <p:pic>
        <p:nvPicPr>
          <p:cNvPr id="9" name="Content Placeholder 7">
            <a:extLst>
              <a:ext uri="{FF2B5EF4-FFF2-40B4-BE49-F238E27FC236}">
                <a16:creationId xmlns:a16="http://schemas.microsoft.com/office/drawing/2014/main" id="{7CB59929-F8D9-4DB5-A9FE-4054227711AA}"/>
              </a:ext>
            </a:extLst>
          </p:cNvPr>
          <p:cNvPicPr>
            <a:picLocks noGrp="1" noChangeAspect="1"/>
          </p:cNvPicPr>
          <p:nvPr>
            <p:ph sz="half" idx="2"/>
          </p:nvPr>
        </p:nvPicPr>
        <p:blipFill>
          <a:blip r:embed="rId2"/>
          <a:stretch>
            <a:fillRect/>
          </a:stretch>
        </p:blipFill>
        <p:spPr bwMode="auto">
          <a:xfrm>
            <a:off x="6929437" y="2834481"/>
            <a:ext cx="3667125" cy="23336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A435749-E302-4207-B444-EFD518953E72}"/>
              </a:ext>
            </a:extLst>
          </p:cNvPr>
          <p:cNvSpPr/>
          <p:nvPr/>
        </p:nvSpPr>
        <p:spPr>
          <a:xfrm>
            <a:off x="6866467" y="3979332"/>
            <a:ext cx="3793066" cy="65193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37977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Essential Characteristics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On-demand self-service</a:t>
            </a:r>
          </a:p>
          <a:p>
            <a:pPr marL="0" indent="0">
              <a:buNone/>
            </a:pPr>
            <a:endParaRPr lang="en-US"/>
          </a:p>
          <a:p>
            <a:pPr marL="0" indent="0">
              <a:buNone/>
            </a:pPr>
            <a:r>
              <a:rPr lang="en-US"/>
              <a:t>A consumer can unilaterally provision computing capabilities, such as server time and network storage, as needed automatically without requiring human interaction with each service provider. </a:t>
            </a:r>
          </a:p>
        </p:txBody>
      </p:sp>
      <p:pic>
        <p:nvPicPr>
          <p:cNvPr id="7" name="Picture 6">
            <a:extLst>
              <a:ext uri="{FF2B5EF4-FFF2-40B4-BE49-F238E27FC236}">
                <a16:creationId xmlns:a16="http://schemas.microsoft.com/office/drawing/2014/main" id="{DCC42855-49AE-42BF-9AF5-3428777AC698}"/>
              </a:ext>
            </a:extLst>
          </p:cNvPr>
          <p:cNvPicPr>
            <a:picLocks noChangeAspect="1"/>
          </p:cNvPicPr>
          <p:nvPr/>
        </p:nvPicPr>
        <p:blipFill>
          <a:blip r:embed="rId3"/>
          <a:stretch>
            <a:fillRect/>
          </a:stretch>
        </p:blipFill>
        <p:spPr>
          <a:xfrm>
            <a:off x="9553800" y="681037"/>
            <a:ext cx="1800000" cy="1800000"/>
          </a:xfrm>
          <a:prstGeom prst="rect">
            <a:avLst/>
          </a:prstGeom>
        </p:spPr>
      </p:pic>
    </p:spTree>
    <p:extLst>
      <p:ext uri="{BB962C8B-B14F-4D97-AF65-F5344CB8AC3E}">
        <p14:creationId xmlns:p14="http://schemas.microsoft.com/office/powerpoint/2010/main" val="3165306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C6D1-2B1B-44F4-AAB3-C668CC6074C6}"/>
              </a:ext>
            </a:extLst>
          </p:cNvPr>
          <p:cNvSpPr>
            <a:spLocks noGrp="1"/>
          </p:cNvSpPr>
          <p:nvPr>
            <p:ph type="title"/>
          </p:nvPr>
        </p:nvSpPr>
        <p:spPr/>
        <p:txBody>
          <a:bodyPr/>
          <a:lstStyle/>
          <a:p>
            <a:r>
              <a:rPr lang="en-US"/>
              <a:t>Scopes</a:t>
            </a:r>
          </a:p>
        </p:txBody>
      </p:sp>
      <p:sp>
        <p:nvSpPr>
          <p:cNvPr id="4" name="Content Placeholder 3">
            <a:extLst>
              <a:ext uri="{FF2B5EF4-FFF2-40B4-BE49-F238E27FC236}">
                <a16:creationId xmlns:a16="http://schemas.microsoft.com/office/drawing/2014/main" id="{7E6C1267-7AD0-42DA-8621-338832A35A98}"/>
              </a:ext>
            </a:extLst>
          </p:cNvPr>
          <p:cNvSpPr>
            <a:spLocks noGrp="1"/>
          </p:cNvSpPr>
          <p:nvPr>
            <p:ph sz="half" idx="1"/>
          </p:nvPr>
        </p:nvSpPr>
        <p:spPr/>
        <p:txBody>
          <a:bodyPr>
            <a:normAutofit fontScale="92500" lnSpcReduction="10000"/>
          </a:bodyPr>
          <a:lstStyle/>
          <a:p>
            <a:pPr marL="0" indent="0">
              <a:buNone/>
            </a:pPr>
            <a:r>
              <a:rPr lang="en-US" b="1"/>
              <a:t>Summary</a:t>
            </a:r>
          </a:p>
          <a:p>
            <a:pPr marL="0" indent="0">
              <a:buNone/>
            </a:pPr>
            <a:endParaRPr lang="en-US"/>
          </a:p>
          <a:p>
            <a:pPr marL="0" indent="0">
              <a:buNone/>
            </a:pPr>
            <a:r>
              <a:rPr lang="en-US"/>
              <a:t>Typically, you only see subscriptions, resource groups and resources</a:t>
            </a:r>
          </a:p>
          <a:p>
            <a:pPr marL="0" indent="0">
              <a:buNone/>
            </a:pPr>
            <a:endParaRPr lang="en-US"/>
          </a:p>
          <a:p>
            <a:pPr marL="0" indent="0">
              <a:buNone/>
            </a:pPr>
            <a:r>
              <a:rPr lang="en-US"/>
              <a:t>“Cut” of subscription and resource groups often based on cost center or service responsibility</a:t>
            </a:r>
          </a:p>
          <a:p>
            <a:pPr marL="0" indent="0">
              <a:buNone/>
            </a:pPr>
            <a:endParaRPr lang="en-US"/>
          </a:p>
          <a:p>
            <a:pPr marL="0" indent="0">
              <a:buNone/>
            </a:pPr>
            <a:r>
              <a:rPr lang="en-US"/>
              <a:t>Management groups mostly used by “really” large organizations</a:t>
            </a:r>
          </a:p>
        </p:txBody>
      </p:sp>
      <p:pic>
        <p:nvPicPr>
          <p:cNvPr id="6" name="Content Placeholder 7">
            <a:extLst>
              <a:ext uri="{FF2B5EF4-FFF2-40B4-BE49-F238E27FC236}">
                <a16:creationId xmlns:a16="http://schemas.microsoft.com/office/drawing/2014/main" id="{6DDD9401-F846-4CE6-B920-0678BFA0C08A}"/>
              </a:ext>
            </a:extLst>
          </p:cNvPr>
          <p:cNvPicPr>
            <a:picLocks noGrp="1" noChangeAspect="1"/>
          </p:cNvPicPr>
          <p:nvPr>
            <p:ph sz="half" idx="2"/>
          </p:nvPr>
        </p:nvPicPr>
        <p:blipFill>
          <a:blip r:embed="rId3"/>
          <a:stretch>
            <a:fillRect/>
          </a:stretch>
        </p:blipFill>
        <p:spPr bwMode="auto">
          <a:xfrm>
            <a:off x="6929437" y="2834481"/>
            <a:ext cx="366712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605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a:t>Management Layer</a:t>
            </a:r>
          </a:p>
        </p:txBody>
      </p:sp>
      <p:pic>
        <p:nvPicPr>
          <p:cNvPr id="1026" name="Picture 2" descr="Resource Manager request model"/>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75675" y="2095860"/>
            <a:ext cx="7240650" cy="3810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3002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Tooling</a:t>
            </a:r>
          </a:p>
        </p:txBody>
      </p:sp>
      <p:sp>
        <p:nvSpPr>
          <p:cNvPr id="3" name="Text Placeholder 2">
            <a:extLst>
              <a:ext uri="{FF2B5EF4-FFF2-40B4-BE49-F238E27FC236}">
                <a16:creationId xmlns:a16="http://schemas.microsoft.com/office/drawing/2014/main" id="{92DC24E3-403E-47C2-9B47-7615DB6888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017423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a:t>Azure Portal</a:t>
            </a:r>
          </a:p>
        </p:txBody>
      </p:sp>
      <p:sp>
        <p:nvSpPr>
          <p:cNvPr id="8" name="Content Placeholder 7">
            <a:extLst>
              <a:ext uri="{FF2B5EF4-FFF2-40B4-BE49-F238E27FC236}">
                <a16:creationId xmlns:a16="http://schemas.microsoft.com/office/drawing/2014/main" id="{452960DB-58D9-45A2-91CD-EDFC4EF984E2}"/>
              </a:ext>
            </a:extLst>
          </p:cNvPr>
          <p:cNvSpPr>
            <a:spLocks noGrp="1"/>
          </p:cNvSpPr>
          <p:nvPr>
            <p:ph sz="half" idx="1"/>
          </p:nvPr>
        </p:nvSpPr>
        <p:spPr/>
        <p:txBody>
          <a:bodyPr/>
          <a:lstStyle/>
          <a:p>
            <a:pPr marL="0" indent="0">
              <a:buNone/>
            </a:pPr>
            <a:r>
              <a:rPr lang="en-US"/>
              <a:t>Browser based </a:t>
            </a:r>
            <a:r>
              <a:rPr lang="en-US" b="1"/>
              <a:t>Management Portal</a:t>
            </a:r>
            <a:r>
              <a:rPr lang="en-US"/>
              <a:t>  for Azure</a:t>
            </a:r>
          </a:p>
          <a:p>
            <a:pPr marL="0" indent="0">
              <a:buNone/>
            </a:pPr>
            <a:r>
              <a:rPr lang="en-US" b="1"/>
              <a:t>Create</a:t>
            </a:r>
            <a:r>
              <a:rPr lang="en-US"/>
              <a:t>,</a:t>
            </a:r>
            <a:r>
              <a:rPr lang="en-US" b="1"/>
              <a:t> Manage </a:t>
            </a:r>
            <a:r>
              <a:rPr lang="en-US"/>
              <a:t>and</a:t>
            </a:r>
            <a:r>
              <a:rPr lang="en-US" b="1"/>
              <a:t> Monitor</a:t>
            </a:r>
            <a:r>
              <a:rPr lang="en-US"/>
              <a:t> all Azure resources and applications</a:t>
            </a:r>
          </a:p>
          <a:p>
            <a:pPr marL="0" indent="0">
              <a:buNone/>
            </a:pPr>
            <a:r>
              <a:rPr lang="en-US"/>
              <a:t>Efficient navigation via </a:t>
            </a:r>
            <a:r>
              <a:rPr lang="en-US" b="1"/>
              <a:t>Search</a:t>
            </a:r>
          </a:p>
          <a:p>
            <a:pPr marL="0" indent="0">
              <a:buNone/>
            </a:pPr>
            <a:r>
              <a:rPr lang="en-US"/>
              <a:t>Centers around resource management panes called Blades</a:t>
            </a:r>
          </a:p>
          <a:p>
            <a:endParaRPr lang="en-US"/>
          </a:p>
          <a:p>
            <a:endParaRPr lang="en-US"/>
          </a:p>
        </p:txBody>
      </p:sp>
      <p:pic>
        <p:nvPicPr>
          <p:cNvPr id="13" name="Content Placeholder 12" descr="A screenshot of a computer&#10;&#10;Description automatically generated">
            <a:extLst>
              <a:ext uri="{FF2B5EF4-FFF2-40B4-BE49-F238E27FC236}">
                <a16:creationId xmlns:a16="http://schemas.microsoft.com/office/drawing/2014/main" id="{E56637E2-5AEA-4127-A311-C6E59397B6E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770765"/>
            <a:ext cx="5181600" cy="2461057"/>
          </a:xfrm>
        </p:spPr>
      </p:pic>
    </p:spTree>
    <p:extLst>
      <p:ext uri="{BB962C8B-B14F-4D97-AF65-F5344CB8AC3E}">
        <p14:creationId xmlns:p14="http://schemas.microsoft.com/office/powerpoint/2010/main" val="3761010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a:t>Azure Cloud Shell</a:t>
            </a:r>
          </a:p>
        </p:txBody>
      </p:sp>
      <p:sp>
        <p:nvSpPr>
          <p:cNvPr id="8" name="Content Placeholder 7">
            <a:extLst>
              <a:ext uri="{FF2B5EF4-FFF2-40B4-BE49-F238E27FC236}">
                <a16:creationId xmlns:a16="http://schemas.microsoft.com/office/drawing/2014/main" id="{452960DB-58D9-45A2-91CD-EDFC4EF984E2}"/>
              </a:ext>
            </a:extLst>
          </p:cNvPr>
          <p:cNvSpPr>
            <a:spLocks noGrp="1"/>
          </p:cNvSpPr>
          <p:nvPr>
            <p:ph sz="half" idx="1"/>
          </p:nvPr>
        </p:nvSpPr>
        <p:spPr/>
        <p:txBody>
          <a:bodyPr/>
          <a:lstStyle/>
          <a:p>
            <a:pPr marL="0" indent="0">
              <a:buNone/>
            </a:pPr>
            <a:r>
              <a:rPr lang="en-US" dirty="0"/>
              <a:t>Interactive, authenticated, </a:t>
            </a:r>
            <a:r>
              <a:rPr lang="en-US" b="1" dirty="0"/>
              <a:t>browser-accessible shell</a:t>
            </a:r>
            <a:r>
              <a:rPr lang="en-US" dirty="0"/>
              <a:t> for managing Azure resources.</a:t>
            </a:r>
          </a:p>
          <a:p>
            <a:pPr marL="0" indent="0">
              <a:buNone/>
            </a:pPr>
            <a:r>
              <a:rPr lang="en-US" dirty="0"/>
              <a:t>Provides either Bash or PowerShell</a:t>
            </a:r>
          </a:p>
          <a:p>
            <a:pPr marL="0" indent="0">
              <a:buNone/>
            </a:pPr>
            <a:endParaRPr lang="en-US" dirty="0"/>
          </a:p>
          <a:p>
            <a:pPr marL="0" indent="0">
              <a:buNone/>
            </a:pPr>
            <a:r>
              <a:rPr lang="en-US" dirty="0"/>
              <a:t>Persistent </a:t>
            </a:r>
            <a:r>
              <a:rPr lang="en-US" b="1" dirty="0" err="1"/>
              <a:t>clouddrive</a:t>
            </a:r>
            <a:r>
              <a:rPr lang="en-US" dirty="0"/>
              <a:t> available</a:t>
            </a:r>
          </a:p>
        </p:txBody>
      </p:sp>
      <p:pic>
        <p:nvPicPr>
          <p:cNvPr id="6" name="Content Placeholder 5" descr="Graphical user interface, application&#10;&#10;Description automatically generated">
            <a:extLst>
              <a:ext uri="{FF2B5EF4-FFF2-40B4-BE49-F238E27FC236}">
                <a16:creationId xmlns:a16="http://schemas.microsoft.com/office/drawing/2014/main" id="{15A1A5C9-DB1F-49F6-B63E-FBD86EA85C1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46350"/>
            <a:ext cx="5181600" cy="3909888"/>
          </a:xfrm>
        </p:spPr>
      </p:pic>
    </p:spTree>
    <p:extLst>
      <p:ext uri="{BB962C8B-B14F-4D97-AF65-F5344CB8AC3E}">
        <p14:creationId xmlns:p14="http://schemas.microsoft.com/office/powerpoint/2010/main" val="1638368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a:t>Azure CLI</a:t>
            </a:r>
          </a:p>
        </p:txBody>
      </p:sp>
      <p:sp>
        <p:nvSpPr>
          <p:cNvPr id="8" name="Content Placeholder 7">
            <a:extLst>
              <a:ext uri="{FF2B5EF4-FFF2-40B4-BE49-F238E27FC236}">
                <a16:creationId xmlns:a16="http://schemas.microsoft.com/office/drawing/2014/main" id="{452960DB-58D9-45A2-91CD-EDFC4EF984E2}"/>
              </a:ext>
            </a:extLst>
          </p:cNvPr>
          <p:cNvSpPr>
            <a:spLocks noGrp="1"/>
          </p:cNvSpPr>
          <p:nvPr>
            <p:ph sz="half" idx="1"/>
          </p:nvPr>
        </p:nvSpPr>
        <p:spPr/>
        <p:txBody>
          <a:bodyPr/>
          <a:lstStyle/>
          <a:p>
            <a:pPr marL="0" indent="0">
              <a:buNone/>
            </a:pPr>
            <a:r>
              <a:rPr lang="en-US"/>
              <a:t>The Azure command-line interface (Azure CLI) is a set of commands used to create and manage Azure resources. The Azure CLI is available across Azure services and is designed to get you working quickly with Azure, with an emphasis on automation.</a:t>
            </a:r>
          </a:p>
        </p:txBody>
      </p:sp>
      <p:pic>
        <p:nvPicPr>
          <p:cNvPr id="12" name="Content Placeholder 11" descr="A screenshot of a computer&#10;&#10;Description automatically generated with medium confidence">
            <a:extLst>
              <a:ext uri="{FF2B5EF4-FFF2-40B4-BE49-F238E27FC236}">
                <a16:creationId xmlns:a16="http://schemas.microsoft.com/office/drawing/2014/main" id="{B786B855-6970-4DAC-8C49-573C11DF74C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58030"/>
            <a:ext cx="5181600" cy="3086528"/>
          </a:xfrm>
        </p:spPr>
      </p:pic>
    </p:spTree>
    <p:extLst>
      <p:ext uri="{BB962C8B-B14F-4D97-AF65-F5344CB8AC3E}">
        <p14:creationId xmlns:p14="http://schemas.microsoft.com/office/powerpoint/2010/main" val="27765562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a:t>Infrastructure </a:t>
            </a:r>
            <a:r>
              <a:rPr lang="de-AT" err="1"/>
              <a:t>as</a:t>
            </a:r>
            <a:r>
              <a:rPr lang="de-AT"/>
              <a:t> Code - </a:t>
            </a:r>
            <a:r>
              <a:rPr lang="de-AT" err="1"/>
              <a:t>IaC</a:t>
            </a:r>
            <a:endParaRPr lang="de-AT"/>
          </a:p>
        </p:txBody>
      </p:sp>
      <p:sp>
        <p:nvSpPr>
          <p:cNvPr id="6" name="Content Placeholder 5">
            <a:extLst>
              <a:ext uri="{FF2B5EF4-FFF2-40B4-BE49-F238E27FC236}">
                <a16:creationId xmlns:a16="http://schemas.microsoft.com/office/drawing/2014/main" id="{5475397C-FCE0-443A-9EB0-B2B4C6B2D374}"/>
              </a:ext>
            </a:extLst>
          </p:cNvPr>
          <p:cNvSpPr>
            <a:spLocks noGrp="1"/>
          </p:cNvSpPr>
          <p:nvPr>
            <p:ph sz="half" idx="1"/>
          </p:nvPr>
        </p:nvSpPr>
        <p:spPr/>
        <p:txBody>
          <a:bodyPr/>
          <a:lstStyle/>
          <a:p>
            <a:pPr marL="0" indent="0">
              <a:buNone/>
            </a:pPr>
            <a:r>
              <a:rPr lang="en-US"/>
              <a:t>Manage infrastructure with configuration files instead of user interfaces</a:t>
            </a:r>
          </a:p>
          <a:p>
            <a:pPr marL="0" indent="0">
              <a:buNone/>
            </a:pPr>
            <a:r>
              <a:rPr lang="en-US"/>
              <a:t>Allows to build, change, and manage infrastructure in a safe, consistent, and repeatable way by defining resource configurations that be versioned, reused, and shared.</a:t>
            </a:r>
          </a:p>
        </p:txBody>
      </p:sp>
      <p:pic>
        <p:nvPicPr>
          <p:cNvPr id="4098" name="Picture 2" descr="Terraform deployment workflow">
            <a:extLst>
              <a:ext uri="{FF2B5EF4-FFF2-40B4-BE49-F238E27FC236}">
                <a16:creationId xmlns:a16="http://schemas.microsoft.com/office/drawing/2014/main" id="{BC18AE31-5AAC-4A5C-89C7-523F862B961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3062129"/>
            <a:ext cx="5181600" cy="187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075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a:t>Imperative </a:t>
            </a:r>
            <a:r>
              <a:rPr lang="de-AT" err="1"/>
              <a:t>IaC</a:t>
            </a:r>
            <a:endParaRPr lang="de-AT"/>
          </a:p>
        </p:txBody>
      </p:sp>
      <p:sp>
        <p:nvSpPr>
          <p:cNvPr id="3" name="Content Placeholder 2">
            <a:extLst>
              <a:ext uri="{FF2B5EF4-FFF2-40B4-BE49-F238E27FC236}">
                <a16:creationId xmlns:a16="http://schemas.microsoft.com/office/drawing/2014/main" id="{6873B34A-EB34-4EA0-83FC-783853C4A460}"/>
              </a:ext>
            </a:extLst>
          </p:cNvPr>
          <p:cNvSpPr>
            <a:spLocks noGrp="1"/>
          </p:cNvSpPr>
          <p:nvPr>
            <p:ph sz="half" idx="1"/>
          </p:nvPr>
        </p:nvSpPr>
        <p:spPr/>
        <p:txBody>
          <a:bodyPr/>
          <a:lstStyle/>
          <a:p>
            <a:pPr marL="0" indent="0">
              <a:buNone/>
            </a:pPr>
            <a:r>
              <a:rPr lang="en-US" b="1"/>
              <a:t>Programmatic</a:t>
            </a:r>
            <a:r>
              <a:rPr lang="en-US"/>
              <a:t> (procedural) approach</a:t>
            </a:r>
          </a:p>
          <a:p>
            <a:pPr marL="0" indent="0">
              <a:buNone/>
            </a:pPr>
            <a:endParaRPr lang="en-US"/>
          </a:p>
          <a:p>
            <a:pPr marL="0" indent="0">
              <a:buNone/>
            </a:pPr>
            <a:r>
              <a:rPr lang="en-US"/>
              <a:t>Describes </a:t>
            </a:r>
            <a:r>
              <a:rPr lang="en-US" b="1"/>
              <a:t>how </a:t>
            </a:r>
            <a:r>
              <a:rPr lang="en-US"/>
              <a:t>resources are configured</a:t>
            </a:r>
          </a:p>
          <a:p>
            <a:pPr marL="0" indent="0">
              <a:buNone/>
            </a:pPr>
            <a:endParaRPr lang="en-US"/>
          </a:p>
          <a:p>
            <a:pPr marL="0" indent="0">
              <a:buNone/>
            </a:pPr>
            <a:endParaRPr lang="en-US"/>
          </a:p>
        </p:txBody>
      </p:sp>
      <p:pic>
        <p:nvPicPr>
          <p:cNvPr id="10" name="Content Placeholder 9">
            <a:extLst>
              <a:ext uri="{FF2B5EF4-FFF2-40B4-BE49-F238E27FC236}">
                <a16:creationId xmlns:a16="http://schemas.microsoft.com/office/drawing/2014/main" id="{E60CDFDA-31C6-48BC-BAFB-9F6BDAC0986A}"/>
              </a:ext>
            </a:extLst>
          </p:cNvPr>
          <p:cNvPicPr>
            <a:picLocks noGrp="1" noChangeAspect="1"/>
          </p:cNvPicPr>
          <p:nvPr>
            <p:ph sz="half" idx="2"/>
          </p:nvPr>
        </p:nvPicPr>
        <p:blipFill>
          <a:blip r:embed="rId3"/>
          <a:stretch>
            <a:fillRect/>
          </a:stretch>
        </p:blipFill>
        <p:spPr>
          <a:xfrm>
            <a:off x="6571944" y="3491635"/>
            <a:ext cx="4382112" cy="1019317"/>
          </a:xfrm>
        </p:spPr>
      </p:pic>
    </p:spTree>
    <p:extLst>
      <p:ext uri="{BB962C8B-B14F-4D97-AF65-F5344CB8AC3E}">
        <p14:creationId xmlns:p14="http://schemas.microsoft.com/office/powerpoint/2010/main" val="33236041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err="1"/>
              <a:t>Declarative</a:t>
            </a:r>
            <a:r>
              <a:rPr lang="de-AT"/>
              <a:t> </a:t>
            </a:r>
            <a:r>
              <a:rPr lang="de-AT" err="1"/>
              <a:t>IaC</a:t>
            </a:r>
            <a:endParaRPr lang="de-AT"/>
          </a:p>
        </p:txBody>
      </p:sp>
      <p:sp>
        <p:nvSpPr>
          <p:cNvPr id="6" name="Content Placeholder 5">
            <a:extLst>
              <a:ext uri="{FF2B5EF4-FFF2-40B4-BE49-F238E27FC236}">
                <a16:creationId xmlns:a16="http://schemas.microsoft.com/office/drawing/2014/main" id="{5475397C-FCE0-443A-9EB0-B2B4C6B2D374}"/>
              </a:ext>
            </a:extLst>
          </p:cNvPr>
          <p:cNvSpPr>
            <a:spLocks noGrp="1"/>
          </p:cNvSpPr>
          <p:nvPr>
            <p:ph sz="half" idx="1"/>
          </p:nvPr>
        </p:nvSpPr>
        <p:spPr/>
        <p:txBody>
          <a:bodyPr/>
          <a:lstStyle/>
          <a:p>
            <a:pPr marL="0" indent="0">
              <a:buNone/>
            </a:pPr>
            <a:r>
              <a:rPr lang="en-US" dirty="0"/>
              <a:t>Describe the </a:t>
            </a:r>
            <a:r>
              <a:rPr lang="en-US" b="1" dirty="0"/>
              <a:t>desired state</a:t>
            </a:r>
            <a:r>
              <a:rPr lang="en-US" dirty="0"/>
              <a:t> of resources and their configuration</a:t>
            </a:r>
          </a:p>
          <a:p>
            <a:pPr marL="0" indent="0">
              <a:buNone/>
            </a:pPr>
            <a:endParaRPr lang="en-US" dirty="0"/>
          </a:p>
          <a:p>
            <a:pPr marL="0" indent="0">
              <a:buNone/>
            </a:pPr>
            <a:r>
              <a:rPr lang="en-US" dirty="0"/>
              <a:t>Tooling decides how to achieve the state</a:t>
            </a:r>
          </a:p>
        </p:txBody>
      </p:sp>
      <p:pic>
        <p:nvPicPr>
          <p:cNvPr id="9" name="Content Placeholder 8">
            <a:extLst>
              <a:ext uri="{FF2B5EF4-FFF2-40B4-BE49-F238E27FC236}">
                <a16:creationId xmlns:a16="http://schemas.microsoft.com/office/drawing/2014/main" id="{DCA200B2-90C1-4BD3-9EC0-74135941FB5D}"/>
              </a:ext>
            </a:extLst>
          </p:cNvPr>
          <p:cNvPicPr>
            <a:picLocks noGrp="1" noChangeAspect="1"/>
          </p:cNvPicPr>
          <p:nvPr>
            <p:ph sz="half" idx="2"/>
          </p:nvPr>
        </p:nvPicPr>
        <p:blipFill>
          <a:blip r:embed="rId3"/>
          <a:stretch>
            <a:fillRect/>
          </a:stretch>
        </p:blipFill>
        <p:spPr>
          <a:xfrm>
            <a:off x="6671970" y="2505660"/>
            <a:ext cx="4182059" cy="2991267"/>
          </a:xfrm>
        </p:spPr>
      </p:pic>
    </p:spTree>
    <p:extLst>
      <p:ext uri="{BB962C8B-B14F-4D97-AF65-F5344CB8AC3E}">
        <p14:creationId xmlns:p14="http://schemas.microsoft.com/office/powerpoint/2010/main" val="32826693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a:t>Infrastructure </a:t>
            </a:r>
            <a:r>
              <a:rPr lang="de-AT" err="1"/>
              <a:t>as</a:t>
            </a:r>
            <a:r>
              <a:rPr lang="de-AT"/>
              <a:t> Code </a:t>
            </a:r>
            <a:r>
              <a:rPr lang="de-AT" err="1"/>
              <a:t>Tooling</a:t>
            </a:r>
            <a:endParaRPr lang="de-AT"/>
          </a:p>
        </p:txBody>
      </p:sp>
      <p:sp>
        <p:nvSpPr>
          <p:cNvPr id="6" name="Content Placeholder 5">
            <a:extLst>
              <a:ext uri="{FF2B5EF4-FFF2-40B4-BE49-F238E27FC236}">
                <a16:creationId xmlns:a16="http://schemas.microsoft.com/office/drawing/2014/main" id="{5475397C-FCE0-443A-9EB0-B2B4C6B2D374}"/>
              </a:ext>
            </a:extLst>
          </p:cNvPr>
          <p:cNvSpPr>
            <a:spLocks noGrp="1"/>
          </p:cNvSpPr>
          <p:nvPr>
            <p:ph sz="half" idx="1"/>
          </p:nvPr>
        </p:nvSpPr>
        <p:spPr/>
        <p:txBody>
          <a:bodyPr/>
          <a:lstStyle/>
          <a:p>
            <a:pPr marL="0" indent="0">
              <a:buNone/>
            </a:pPr>
            <a:r>
              <a:rPr lang="en-US"/>
              <a:t>Many tools available</a:t>
            </a:r>
          </a:p>
          <a:p>
            <a:pPr marL="0" indent="0">
              <a:buNone/>
            </a:pPr>
            <a:endParaRPr lang="en-US"/>
          </a:p>
          <a:p>
            <a:pPr marL="0" indent="0">
              <a:buNone/>
            </a:pPr>
            <a:r>
              <a:rPr lang="en-US"/>
              <a:t>Open-source, freemium, proprietary</a:t>
            </a:r>
          </a:p>
          <a:p>
            <a:pPr marL="0" indent="0">
              <a:buNone/>
            </a:pPr>
            <a:endParaRPr lang="en-US"/>
          </a:p>
          <a:p>
            <a:pPr marL="0" indent="0">
              <a:buNone/>
            </a:pPr>
            <a:r>
              <a:rPr lang="en-US"/>
              <a:t>Cloud agnostic or specific</a:t>
            </a:r>
          </a:p>
        </p:txBody>
      </p:sp>
      <p:pic>
        <p:nvPicPr>
          <p:cNvPr id="6146" name="Picture 2">
            <a:extLst>
              <a:ext uri="{FF2B5EF4-FFF2-40B4-BE49-F238E27FC236}">
                <a16:creationId xmlns:a16="http://schemas.microsoft.com/office/drawing/2014/main" id="{971699FF-3BD9-4809-92BD-6BE0B6B3C09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460406" y="2791939"/>
            <a:ext cx="2095500" cy="7429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B29DD62-171E-44FE-87DD-53079402A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7897" y="2050374"/>
            <a:ext cx="1905000" cy="3143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81B3A38-8CA4-41F3-A169-8BE9E83B8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5854" y="1954058"/>
            <a:ext cx="2095500" cy="5048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mazon, cloudformation, logo Symbol in Vector Logo">
            <a:extLst>
              <a:ext uri="{FF2B5EF4-FFF2-40B4-BE49-F238E27FC236}">
                <a16:creationId xmlns:a16="http://schemas.microsoft.com/office/drawing/2014/main" id="{406DB108-FB29-42F8-BB3C-1A25E2BC9A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1912" y="4399118"/>
            <a:ext cx="2211504" cy="11057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C67266F-1B46-4EF5-A824-2055B79218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8645" y="4070388"/>
            <a:ext cx="1763212" cy="176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733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Essential Characteristics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idx="1"/>
          </p:nvPr>
        </p:nvSpPr>
        <p:spPr/>
        <p:txBody>
          <a:bodyPr/>
          <a:lstStyle/>
          <a:p>
            <a:pPr marL="0" indent="0">
              <a:buNone/>
            </a:pPr>
            <a:r>
              <a:rPr lang="en-US" b="1"/>
              <a:t>Broad network access</a:t>
            </a:r>
          </a:p>
          <a:p>
            <a:pPr marL="0" indent="0">
              <a:buNone/>
            </a:pPr>
            <a:endParaRPr lang="en-US" b="1"/>
          </a:p>
          <a:p>
            <a:pPr marL="0" indent="0">
              <a:buNone/>
            </a:pPr>
            <a:r>
              <a:rPr lang="en-US"/>
              <a:t>Capabilities are available over the network and accessed through standard mechanisms that promote use by heterogeneous thin or thick client platforms (e.g., mobile phones, tablets, laptops, and workstations).</a:t>
            </a:r>
          </a:p>
        </p:txBody>
      </p:sp>
      <p:pic>
        <p:nvPicPr>
          <p:cNvPr id="5" name="Picture 4">
            <a:extLst>
              <a:ext uri="{FF2B5EF4-FFF2-40B4-BE49-F238E27FC236}">
                <a16:creationId xmlns:a16="http://schemas.microsoft.com/office/drawing/2014/main" id="{8569654C-FFEC-4B60-B284-4C1ACB377BE0}"/>
              </a:ext>
            </a:extLst>
          </p:cNvPr>
          <p:cNvPicPr>
            <a:picLocks noChangeAspect="1"/>
          </p:cNvPicPr>
          <p:nvPr/>
        </p:nvPicPr>
        <p:blipFill>
          <a:blip r:embed="rId3"/>
          <a:stretch>
            <a:fillRect/>
          </a:stretch>
        </p:blipFill>
        <p:spPr>
          <a:xfrm>
            <a:off x="9554400" y="680400"/>
            <a:ext cx="1800000" cy="1800000"/>
          </a:xfrm>
          <a:prstGeom prst="rect">
            <a:avLst/>
          </a:prstGeom>
        </p:spPr>
      </p:pic>
    </p:spTree>
    <p:extLst>
      <p:ext uri="{BB962C8B-B14F-4D97-AF65-F5344CB8AC3E}">
        <p14:creationId xmlns:p14="http://schemas.microsoft.com/office/powerpoint/2010/main" val="34991265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ctrTitle"/>
          </p:nvPr>
        </p:nvSpPr>
        <p:spPr/>
        <p:txBody>
          <a:bodyPr/>
          <a:lstStyle/>
          <a:p>
            <a:r>
              <a:rPr lang="en-US"/>
              <a:t>Experimentation</a:t>
            </a:r>
          </a:p>
        </p:txBody>
      </p:sp>
      <p:sp>
        <p:nvSpPr>
          <p:cNvPr id="5" name="Subtitle 4">
            <a:extLst>
              <a:ext uri="{FF2B5EF4-FFF2-40B4-BE49-F238E27FC236}">
                <a16:creationId xmlns:a16="http://schemas.microsoft.com/office/drawing/2014/main" id="{B871E322-210F-4B66-8D69-262810E40BA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44069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title"/>
          </p:nvPr>
        </p:nvSpPr>
        <p:spPr/>
        <p:txBody>
          <a:bodyPr/>
          <a:lstStyle/>
          <a:p>
            <a:r>
              <a:rPr lang="en-US"/>
              <a:t>Cloud is</a:t>
            </a:r>
          </a:p>
        </p:txBody>
      </p:sp>
      <p:sp>
        <p:nvSpPr>
          <p:cNvPr id="2" name="Content Placeholder 1">
            <a:extLst>
              <a:ext uri="{FF2B5EF4-FFF2-40B4-BE49-F238E27FC236}">
                <a16:creationId xmlns:a16="http://schemas.microsoft.com/office/drawing/2014/main" id="{79B6621F-399F-488F-9B91-8BBE999B25DF}"/>
              </a:ext>
            </a:extLst>
          </p:cNvPr>
          <p:cNvSpPr>
            <a:spLocks noGrp="1"/>
          </p:cNvSpPr>
          <p:nvPr>
            <p:ph type="body" idx="1"/>
          </p:nvPr>
        </p:nvSpPr>
        <p:spPr/>
        <p:txBody>
          <a:bodyPr/>
          <a:lstStyle/>
          <a:p>
            <a:pPr marL="0" indent="0">
              <a:buNone/>
            </a:pPr>
            <a:r>
              <a:rPr lang="en-US"/>
              <a:t>... so much more than just computers ;-)</a:t>
            </a:r>
          </a:p>
        </p:txBody>
      </p:sp>
    </p:spTree>
    <p:extLst>
      <p:ext uri="{BB962C8B-B14F-4D97-AF65-F5344CB8AC3E}">
        <p14:creationId xmlns:p14="http://schemas.microsoft.com/office/powerpoint/2010/main" val="4549712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3F7CE3-9579-4971-B2B9-18FB3E5860A7}"/>
              </a:ext>
            </a:extLst>
          </p:cNvPr>
          <p:cNvSpPr>
            <a:spLocks noGrp="1"/>
          </p:cNvSpPr>
          <p:nvPr>
            <p:ph type="ctrTitle"/>
          </p:nvPr>
        </p:nvSpPr>
        <p:spPr/>
        <p:txBody>
          <a:bodyPr/>
          <a:lstStyle/>
          <a:p>
            <a:r>
              <a:rPr lang="en-US"/>
              <a:t>Homework</a:t>
            </a:r>
          </a:p>
        </p:txBody>
      </p:sp>
      <p:sp>
        <p:nvSpPr>
          <p:cNvPr id="2" name="Subtitle 1">
            <a:extLst>
              <a:ext uri="{FF2B5EF4-FFF2-40B4-BE49-F238E27FC236}">
                <a16:creationId xmlns:a16="http://schemas.microsoft.com/office/drawing/2014/main" id="{70944A2F-DCB7-403B-B757-0FF4481918D8}"/>
              </a:ext>
            </a:extLst>
          </p:cNvPr>
          <p:cNvSpPr>
            <a:spLocks noGrp="1"/>
          </p:cNvSpPr>
          <p:nvPr>
            <p:ph type="subTitle" idx="1"/>
          </p:nvPr>
        </p:nvSpPr>
        <p:spPr/>
        <p:txBody>
          <a:bodyPr/>
          <a:lstStyle/>
          <a:p>
            <a:r>
              <a:rPr lang="en-US"/>
              <a:t>I hear and I forget. I see and I remember. I do and I understand. (Confucius)</a:t>
            </a:r>
          </a:p>
        </p:txBody>
      </p:sp>
    </p:spTree>
    <p:extLst>
      <p:ext uri="{BB962C8B-B14F-4D97-AF65-F5344CB8AC3E}">
        <p14:creationId xmlns:p14="http://schemas.microsoft.com/office/powerpoint/2010/main" val="25848604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a:t>Task </a:t>
            </a:r>
            <a:r>
              <a:rPr lang="de-AT" err="1"/>
              <a:t>One</a:t>
            </a:r>
            <a:endParaRPr lang="de-AT"/>
          </a:p>
        </p:txBody>
      </p:sp>
      <p:sp>
        <p:nvSpPr>
          <p:cNvPr id="6" name="Content Placeholder 5">
            <a:extLst>
              <a:ext uri="{FF2B5EF4-FFF2-40B4-BE49-F238E27FC236}">
                <a16:creationId xmlns:a16="http://schemas.microsoft.com/office/drawing/2014/main" id="{0A190DFC-5AEB-4A64-BDA2-6F2B79A33FDA}"/>
              </a:ext>
            </a:extLst>
          </p:cNvPr>
          <p:cNvSpPr>
            <a:spLocks noGrp="1"/>
          </p:cNvSpPr>
          <p:nvPr>
            <p:ph sz="half" idx="1"/>
          </p:nvPr>
        </p:nvSpPr>
        <p:spPr>
          <a:xfrm>
            <a:off x="838200" y="1825625"/>
            <a:ext cx="6294120" cy="4351338"/>
          </a:xfrm>
        </p:spPr>
        <p:txBody>
          <a:bodyPr/>
          <a:lstStyle/>
          <a:p>
            <a:pPr marL="0" indent="0">
              <a:buNone/>
            </a:pPr>
            <a:r>
              <a:rPr lang="en-US"/>
              <a:t>You meet your boss in the elevator and he asks:</a:t>
            </a:r>
          </a:p>
          <a:p>
            <a:pPr marL="0" indent="0">
              <a:buNone/>
            </a:pPr>
            <a:r>
              <a:rPr lang="en-US"/>
              <a:t>“I’ve heard about PaaS and CaaS, what’s the difference and which would you use for our project”</a:t>
            </a:r>
          </a:p>
          <a:p>
            <a:pPr marL="0" indent="0">
              <a:buNone/>
            </a:pPr>
            <a:endParaRPr lang="en-US"/>
          </a:p>
          <a:p>
            <a:pPr marL="0" indent="0">
              <a:buNone/>
            </a:pPr>
            <a:r>
              <a:rPr lang="en-US"/>
              <a:t>Answer in your own words (remember the elevator!), give a brief outline of your real or fictional project.</a:t>
            </a:r>
          </a:p>
        </p:txBody>
      </p:sp>
      <p:pic>
        <p:nvPicPr>
          <p:cNvPr id="15" name="Content Placeholder 14" descr="Shape&#10;&#10;Description automatically generated with low confidence">
            <a:extLst>
              <a:ext uri="{FF2B5EF4-FFF2-40B4-BE49-F238E27FC236}">
                <a16:creationId xmlns:a16="http://schemas.microsoft.com/office/drawing/2014/main" id="{2E5C6197-71C5-469B-8A7A-808EA2DF2F2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32320" y="2244604"/>
            <a:ext cx="4221480" cy="2368792"/>
          </a:xfrm>
        </p:spPr>
      </p:pic>
    </p:spTree>
    <p:extLst>
      <p:ext uri="{BB962C8B-B14F-4D97-AF65-F5344CB8AC3E}">
        <p14:creationId xmlns:p14="http://schemas.microsoft.com/office/powerpoint/2010/main" val="14903945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AT"/>
              <a:t>Task </a:t>
            </a:r>
            <a:r>
              <a:rPr lang="de-AT" err="1"/>
              <a:t>Two</a:t>
            </a:r>
            <a:endParaRPr lang="de-AT"/>
          </a:p>
        </p:txBody>
      </p:sp>
      <p:sp>
        <p:nvSpPr>
          <p:cNvPr id="6" name="Content Placeholder 5">
            <a:extLst>
              <a:ext uri="{FF2B5EF4-FFF2-40B4-BE49-F238E27FC236}">
                <a16:creationId xmlns:a16="http://schemas.microsoft.com/office/drawing/2014/main" id="{0A190DFC-5AEB-4A64-BDA2-6F2B79A33FDA}"/>
              </a:ext>
            </a:extLst>
          </p:cNvPr>
          <p:cNvSpPr>
            <a:spLocks noGrp="1"/>
          </p:cNvSpPr>
          <p:nvPr>
            <p:ph idx="1"/>
          </p:nvPr>
        </p:nvSpPr>
        <p:spPr/>
        <p:txBody>
          <a:bodyPr vert="horz" lIns="91440" tIns="45720" rIns="91440" bIns="45720" rtlCol="0" anchor="t">
            <a:normAutofit fontScale="62500" lnSpcReduction="20000"/>
          </a:bodyPr>
          <a:lstStyle/>
          <a:p>
            <a:pPr marL="0" indent="0">
              <a:buNone/>
            </a:pPr>
            <a:r>
              <a:rPr lang="en-US" dirty="0"/>
              <a:t>Create a free Azure account.</a:t>
            </a:r>
          </a:p>
          <a:p>
            <a:pPr marL="0" indent="0">
              <a:buNone/>
            </a:pPr>
            <a:endParaRPr lang="en-US"/>
          </a:p>
          <a:p>
            <a:pPr marL="0" indent="0">
              <a:buNone/>
            </a:pPr>
            <a:r>
              <a:rPr lang="en-US" b="1" dirty="0"/>
              <a:t>IaaS</a:t>
            </a:r>
            <a:endParaRPr lang="en-US" b="1" dirty="0">
              <a:cs typeface="Calibri"/>
            </a:endParaRPr>
          </a:p>
          <a:p>
            <a:pPr marL="0" indent="0">
              <a:buNone/>
            </a:pPr>
            <a:r>
              <a:rPr lang="en-US" dirty="0"/>
              <a:t>Provision a virtual machine and connect via SSH. Make some screenshots.</a:t>
            </a:r>
            <a:endParaRPr lang="en-US" dirty="0">
              <a:cs typeface="Calibri"/>
            </a:endParaRPr>
          </a:p>
          <a:p>
            <a:pPr marL="0" indent="0">
              <a:buNone/>
            </a:pPr>
            <a:endParaRPr lang="en-US"/>
          </a:p>
          <a:p>
            <a:pPr marL="0" indent="0">
              <a:buNone/>
            </a:pPr>
            <a:r>
              <a:rPr lang="en-US" b="1" dirty="0"/>
              <a:t>PaaS</a:t>
            </a:r>
            <a:endParaRPr lang="en-US" b="1" dirty="0">
              <a:cs typeface="Calibri"/>
            </a:endParaRPr>
          </a:p>
          <a:p>
            <a:pPr marL="0" indent="0">
              <a:buNone/>
            </a:pPr>
            <a:r>
              <a:rPr lang="en-US" dirty="0"/>
              <a:t>Provision a service bus instance, create a queue, connect with Service Bus Explorer, submit some test messages, look at the queue.</a:t>
            </a:r>
            <a:endParaRPr lang="en-US" dirty="0">
              <a:cs typeface="Calibri"/>
            </a:endParaRPr>
          </a:p>
          <a:p>
            <a:pPr marL="0" indent="0">
              <a:buNone/>
            </a:pPr>
            <a:endParaRPr lang="en-US"/>
          </a:p>
          <a:p>
            <a:pPr marL="0" indent="0">
              <a:buNone/>
            </a:pPr>
            <a:r>
              <a:rPr lang="en-US" dirty="0"/>
              <a:t>Extra: Use a Bicep script instead of portal.</a:t>
            </a:r>
            <a:endParaRPr lang="en-US" dirty="0">
              <a:cs typeface="Calibri"/>
            </a:endParaRPr>
          </a:p>
          <a:p>
            <a:pPr marL="0" indent="0">
              <a:buNone/>
            </a:pPr>
            <a:endParaRPr lang="en-US"/>
          </a:p>
          <a:p>
            <a:pPr marL="0" indent="0">
              <a:buNone/>
            </a:pPr>
            <a:r>
              <a:rPr lang="en-US" b="1" dirty="0"/>
              <a:t>Documentation</a:t>
            </a:r>
            <a:endParaRPr lang="en-US" b="1" dirty="0">
              <a:cs typeface="Calibri"/>
            </a:endParaRPr>
          </a:p>
          <a:p>
            <a:pPr marL="0" indent="0">
              <a:buNone/>
            </a:pPr>
            <a:endParaRPr lang="en-US"/>
          </a:p>
          <a:p>
            <a:pPr marL="0" indent="0">
              <a:buNone/>
            </a:pPr>
            <a:r>
              <a:rPr lang="en-US" dirty="0"/>
              <a:t>If you prefer AWS or GCP go for it, just use matching services</a:t>
            </a:r>
            <a:endParaRPr lang="en-US" dirty="0">
              <a:cs typeface="Calibri"/>
            </a:endParaRPr>
          </a:p>
        </p:txBody>
      </p:sp>
    </p:spTree>
    <p:extLst>
      <p:ext uri="{BB962C8B-B14F-4D97-AF65-F5344CB8AC3E}">
        <p14:creationId xmlns:p14="http://schemas.microsoft.com/office/powerpoint/2010/main" val="36190194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3912</Words>
  <Application>Microsoft Office PowerPoint</Application>
  <PresentationFormat>Widescreen</PresentationFormat>
  <Paragraphs>845</Paragraphs>
  <Slides>94</Slides>
  <Notes>75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Calibri</vt:lpstr>
      <vt:lpstr>Calibri Light</vt:lpstr>
      <vt:lpstr>Proxima Nova</vt:lpstr>
      <vt:lpstr>Source Sans Pro</vt:lpstr>
      <vt:lpstr>Office Theme</vt:lpstr>
      <vt:lpstr>Cloud Computing</vt:lpstr>
      <vt:lpstr>About me</vt:lpstr>
      <vt:lpstr>The Cloud Is Just Someone Else's Computer</vt:lpstr>
      <vt:lpstr>Roadmap</vt:lpstr>
      <vt:lpstr>Fundamentals</vt:lpstr>
      <vt:lpstr>Definition of Cloud Computing</vt:lpstr>
      <vt:lpstr>Essential Charateristics</vt:lpstr>
      <vt:lpstr>Essential Characteristics</vt:lpstr>
      <vt:lpstr>Essential Characteristics</vt:lpstr>
      <vt:lpstr>Essential Characteristics</vt:lpstr>
      <vt:lpstr>Essential Characteristics</vt:lpstr>
      <vt:lpstr>Essential Characteristics</vt:lpstr>
      <vt:lpstr>Essential Characteristics</vt:lpstr>
      <vt:lpstr>Deployment Models</vt:lpstr>
      <vt:lpstr>Deployment Models</vt:lpstr>
      <vt:lpstr>Deployment Models</vt:lpstr>
      <vt:lpstr>Deployment Models</vt:lpstr>
      <vt:lpstr>Deployment Models</vt:lpstr>
      <vt:lpstr>Deployment Models</vt:lpstr>
      <vt:lpstr>Deployment Models</vt:lpstr>
      <vt:lpstr>Deployment Models</vt:lpstr>
      <vt:lpstr>Deployment Models</vt:lpstr>
      <vt:lpstr>Service Models</vt:lpstr>
      <vt:lpstr>Service Model Comparison</vt:lpstr>
      <vt:lpstr>Service Model Comparison</vt:lpstr>
      <vt:lpstr>Service Models</vt:lpstr>
      <vt:lpstr>Service Models</vt:lpstr>
      <vt:lpstr>Service Models</vt:lpstr>
      <vt:lpstr>Service Models</vt:lpstr>
      <vt:lpstr>Service Models</vt:lpstr>
      <vt:lpstr>Service Models</vt:lpstr>
      <vt:lpstr>Service Models</vt:lpstr>
      <vt:lpstr>Service Model Comparison</vt:lpstr>
      <vt:lpstr>Service Model Comparison</vt:lpstr>
      <vt:lpstr>Service Models</vt:lpstr>
      <vt:lpstr>Service Models</vt:lpstr>
      <vt:lpstr>Service Model Comparison</vt:lpstr>
      <vt:lpstr>Service Model Comparison</vt:lpstr>
      <vt:lpstr>Service Models</vt:lpstr>
      <vt:lpstr>Service Models</vt:lpstr>
      <vt:lpstr>Excursus: Scale up and Scale out</vt:lpstr>
      <vt:lpstr>Service Model Comparison</vt:lpstr>
      <vt:lpstr>Service Model Comparison</vt:lpstr>
      <vt:lpstr>Service Models</vt:lpstr>
      <vt:lpstr>Service Models</vt:lpstr>
      <vt:lpstr>Service Models</vt:lpstr>
      <vt:lpstr>Service Model “Pizza analogy”</vt:lpstr>
      <vt:lpstr>Adoption</vt:lpstr>
      <vt:lpstr>Cloud Enablers</vt:lpstr>
      <vt:lpstr>Cloud drivers</vt:lpstr>
      <vt:lpstr>Costs &amp; Pricing</vt:lpstr>
      <vt:lpstr>Cost components</vt:lpstr>
      <vt:lpstr>Pricing models: On-demand</vt:lpstr>
      <vt:lpstr>Pricing models: Spot</vt:lpstr>
      <vt:lpstr>Pricing models: Reserved instance</vt:lpstr>
      <vt:lpstr>Pricing models: Tiers or Volume</vt:lpstr>
      <vt:lpstr>Cost management</vt:lpstr>
      <vt:lpstr>On-demand Pricing</vt:lpstr>
      <vt:lpstr>Best practices</vt:lpstr>
      <vt:lpstr>How to start</vt:lpstr>
      <vt:lpstr>Cloud Strategy &amp; Tactics</vt:lpstr>
      <vt:lpstr>Azure by Example </vt:lpstr>
      <vt:lpstr>Note</vt:lpstr>
      <vt:lpstr>Comparison guidelines</vt:lpstr>
      <vt:lpstr>Virtualization</vt:lpstr>
      <vt:lpstr>Hypervisor</vt:lpstr>
      <vt:lpstr>How does Azure work?</vt:lpstr>
      <vt:lpstr>Structuring resources</vt:lpstr>
      <vt:lpstr>Physical structure</vt:lpstr>
      <vt:lpstr>Availability Zone</vt:lpstr>
      <vt:lpstr>Azure Region</vt:lpstr>
      <vt:lpstr>Azure Region</vt:lpstr>
      <vt:lpstr>Azure Geography</vt:lpstr>
      <vt:lpstr>Availability Set &amp; Zones</vt:lpstr>
      <vt:lpstr>Logical structure</vt:lpstr>
      <vt:lpstr>Azure levels of Scope</vt:lpstr>
      <vt:lpstr>Management groups</vt:lpstr>
      <vt:lpstr>Subscription</vt:lpstr>
      <vt:lpstr>Resource groups</vt:lpstr>
      <vt:lpstr>Scopes</vt:lpstr>
      <vt:lpstr>Management Layer</vt:lpstr>
      <vt:lpstr>Tooling</vt:lpstr>
      <vt:lpstr>Azure Portal</vt:lpstr>
      <vt:lpstr>Azure Cloud Shell</vt:lpstr>
      <vt:lpstr>Azure CLI</vt:lpstr>
      <vt:lpstr>Infrastructure as Code - IaC</vt:lpstr>
      <vt:lpstr>Imperative IaC</vt:lpstr>
      <vt:lpstr>Declarative IaC</vt:lpstr>
      <vt:lpstr>Infrastructure as Code Tooling</vt:lpstr>
      <vt:lpstr>Experimentation</vt:lpstr>
      <vt:lpstr>Cloud is</vt:lpstr>
      <vt:lpstr>Homework</vt:lpstr>
      <vt:lpstr>Task One</vt:lpstr>
      <vt:lpstr>Task Two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Daniel Wagner</dc:creator>
  <cp:lastModifiedBy>Daniel Wagner</cp:lastModifiedBy>
  <cp:revision>172</cp:revision>
  <dcterms:created xsi:type="dcterms:W3CDTF">2022-05-27T13:43:34Z</dcterms:created>
  <dcterms:modified xsi:type="dcterms:W3CDTF">2022-06-09T20:35:48Z</dcterms:modified>
</cp:coreProperties>
</file>